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media/image7.jpeg" ContentType="image/jpeg"/>
  <Override PartName="/ppt/media/image46.jpeg" ContentType="image/jpeg"/>
  <Override PartName="/ppt/media/image35.jpeg" ContentType="image/jpeg"/>
  <Override PartName="/ppt/media/image8.png" ContentType="image/png"/>
  <Override PartName="/ppt/media/image10.png" ContentType="image/png"/>
  <Override PartName="/ppt/media/image48.jpeg" ContentType="image/jpeg"/>
  <Override PartName="/ppt/media/image30.png" ContentType="image/png"/>
  <Override PartName="/ppt/media/image21.gif" ContentType="image/gif"/>
  <Override PartName="/ppt/media/image14.png" ContentType="image/png"/>
  <Override PartName="/ppt/media/image23.png" ContentType="image/png"/>
  <Override PartName="/ppt/media/image32.png" ContentType="image/png"/>
  <Override PartName="/ppt/media/image12.wmf" ContentType="image/x-wmf"/>
  <Override PartName="/ppt/media/image41.png" ContentType="image/png"/>
  <Override PartName="/ppt/media/image16.png" ContentType="image/png"/>
  <Override PartName="/ppt/media/image25.png" ContentType="image/png"/>
  <Override PartName="/ppt/media/image34.png" ContentType="image/png"/>
  <Override PartName="/ppt/media/image43.png" ContentType="image/png"/>
  <Override PartName="/ppt/media/image18.png" ContentType="image/png"/>
  <Override PartName="/ppt/media/image27.png" ContentType="image/png"/>
  <Override PartName="/ppt/media/image1.gif" ContentType="image/gif"/>
  <Override PartName="/ppt/media/image38.png" ContentType="image/png"/>
  <Override PartName="/ppt/media/image29.gif" ContentType="image/gif"/>
  <Override PartName="/ppt/media/image5.gif" ContentType="image/gif"/>
  <Override PartName="/ppt/media/image45.jpeg" ContentType="image/jpeg"/>
  <Override PartName="/ppt/media/image3.wmf" ContentType="image/x-wmf"/>
  <Override PartName="/ppt/media/image9.png" ContentType="image/png"/>
  <Override PartName="/ppt/media/image47.jpeg" ContentType="image/jpeg"/>
  <Override PartName="/ppt/media/image36.jpeg" ContentType="image/jpeg"/>
  <Override PartName="/ppt/media/image11.png" ContentType="image/png"/>
  <Override PartName="/ppt/media/image20.png" ContentType="image/png"/>
  <Override PartName="/ppt/media/image13.png" ContentType="image/png"/>
  <Override PartName="/ppt/media/image22.png" ContentType="image/png"/>
  <Override PartName="/ppt/media/image49.jpeg" ContentType="image/jpeg"/>
  <Override PartName="/ppt/media/image31.png" ContentType="image/png"/>
  <Override PartName="/ppt/media/image40.png" ContentType="image/png"/>
  <Override PartName="/ppt/media/image15.png" ContentType="image/png"/>
  <Override PartName="/ppt/media/image24.png" ContentType="image/png"/>
  <Override PartName="/ppt/media/image33.png" ContentType="image/png"/>
  <Override PartName="/ppt/media/image42.png" ContentType="image/png"/>
  <Override PartName="/ppt/media/image17.png" ContentType="image/png"/>
  <Override PartName="/ppt/media/image26.png" ContentType="image/png"/>
  <Override PartName="/ppt/media/image19.png" ContentType="image/png"/>
  <Override PartName="/ppt/media/image28.png" ContentType="image/png"/>
  <Override PartName="/ppt/media/image37.png" ContentType="image/png"/>
  <Override PartName="/ppt/media/image2.gif" ContentType="image/gif"/>
  <Override PartName="/ppt/media/image39.png" ContentType="image/png"/>
  <Override PartName="/ppt/media/image44.jpeg" ContentType="image/jpeg"/>
  <Override PartName="/ppt/media/image4.gif" ContentType="image/gif"/>
  <Override PartName="/ppt/media/image6.gif" ContentType="image/gif"/>
  <Override PartName="/ppt/slideLayouts/slideLayout28.xml" ContentType="application/vnd.openxmlformats-officedocument.presentationml.slideLayout+xml"/>
  <Override PartName="/ppt/slideLayouts/slideLayout9.xml" ContentType="application/vnd.openxmlformats-officedocument.presentationml.slideLayout+xml"/>
  <Override PartName="/ppt/slideLayouts/_rels/slideLayout12.xml.rels" ContentType="application/vnd.openxmlformats-package.relationships+xml"/>
  <Override PartName="/ppt/slideLayouts/_rels/slideLayout35.xml.rels" ContentType="application/vnd.openxmlformats-package.relationships+xml"/>
  <Override PartName="/ppt/slideLayouts/_rels/slideLayout10.xml.rels" ContentType="application/vnd.openxmlformats-package.relationships+xml"/>
  <Override PartName="/ppt/slideLayouts/_rels/slideLayout33.xml.rels" ContentType="application/vnd.openxmlformats-package.relationships+xml"/>
  <Override PartName="/ppt/slideLayouts/_rels/slideLayout31.xml.rels" ContentType="application/vnd.openxmlformats-package.relationships+xml"/>
  <Override PartName="/ppt/slideLayouts/_rels/slideLayout18.xml.rels" ContentType="application/vnd.openxmlformats-package.relationships+xml"/>
  <Override PartName="/ppt/slideLayouts/_rels/slideLayout16.xml.rels" ContentType="application/vnd.openxmlformats-package.relationships+xml"/>
  <Override PartName="/ppt/slideLayouts/_rels/slideLayout14.xml.rels" ContentType="application/vnd.openxmlformats-package.relationships+xml"/>
  <Override PartName="/ppt/slideLayouts/_rels/slideLayout25.xml.rels" ContentType="application/vnd.openxmlformats-package.relationships+xml"/>
  <Override PartName="/ppt/slideLayouts/_rels/slideLayout5.xml.rels" ContentType="application/vnd.openxmlformats-package.relationships+xml"/>
  <Override PartName="/ppt/slideLayouts/_rels/slideLayout23.xml.rels" ContentType="application/vnd.openxmlformats-package.relationships+xml"/>
  <Override PartName="/ppt/slideLayouts/_rels/slideLayout3.xml.rels" ContentType="application/vnd.openxmlformats-package.relationships+xml"/>
  <Override PartName="/ppt/slideLayouts/_rels/slideLayout21.xml.rels" ContentType="application/vnd.openxmlformats-package.relationships+xml"/>
  <Override PartName="/ppt/slideLayouts/_rels/slideLayout1.xml.rels" ContentType="application/vnd.openxmlformats-package.relationships+xml"/>
  <Override PartName="/ppt/slideLayouts/_rels/slideLayout29.xml.rels" ContentType="application/vnd.openxmlformats-package.relationships+xml"/>
  <Override PartName="/ppt/slideLayouts/_rels/slideLayout9.xml.rels" ContentType="application/vnd.openxmlformats-package.relationships+xml"/>
  <Override PartName="/ppt/slideLayouts/_rels/slideLayout27.xml.rels" ContentType="application/vnd.openxmlformats-package.relationships+xml"/>
  <Override PartName="/ppt/slideLayouts/_rels/slideLayout7.xml.rels" ContentType="application/vnd.openxmlformats-package.relationships+xml"/>
  <Override PartName="/ppt/slideLayouts/_rels/slideLayout13.xml.rels" ContentType="application/vnd.openxmlformats-package.relationships+xml"/>
  <Override PartName="/ppt/slideLayouts/_rels/slideLayout36.xml.rels" ContentType="application/vnd.openxmlformats-package.relationships+xml"/>
  <Override PartName="/ppt/slideLayouts/_rels/slideLayout11.xml.rels" ContentType="application/vnd.openxmlformats-package.relationships+xml"/>
  <Override PartName="/ppt/slideLayouts/_rels/slideLayout34.xml.rels" ContentType="application/vnd.openxmlformats-package.relationships+xml"/>
  <Override PartName="/ppt/slideLayouts/_rels/slideLayout32.xml.rels" ContentType="application/vnd.openxmlformats-package.relationships+xml"/>
  <Override PartName="/ppt/slideLayouts/_rels/slideLayout30.xml.rels" ContentType="application/vnd.openxmlformats-package.relationships+xml"/>
  <Override PartName="/ppt/slideLayouts/_rels/slideLayout19.xml.rels" ContentType="application/vnd.openxmlformats-package.relationships+xml"/>
  <Override PartName="/ppt/slideLayouts/_rels/slideLayout17.xml.rels" ContentType="application/vnd.openxmlformats-package.relationships+xml"/>
  <Override PartName="/ppt/slideLayouts/_rels/slideLayout15.xml.rels" ContentType="application/vnd.openxmlformats-package.relationships+xml"/>
  <Override PartName="/ppt/slideLayouts/_rels/slideLayout26.xml.rels" ContentType="application/vnd.openxmlformats-package.relationships+xml"/>
  <Override PartName="/ppt/slideLayouts/_rels/slideLayout24.xml.rels" ContentType="application/vnd.openxmlformats-package.relationships+xml"/>
  <Override PartName="/ppt/slideLayouts/_rels/slideLayout4.xml.rels" ContentType="application/vnd.openxmlformats-package.relationships+xml"/>
  <Override PartName="/ppt/slideLayouts/_rels/slideLayout22.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_rels/slideLayout28.xml.rels" ContentType="application/vnd.openxmlformats-package.relationships+xml"/>
  <Override PartName="/ppt/slideLayouts/_rels/slideLayout8.xml.rels" ContentType="application/vnd.openxmlformats-package.relationships+xml"/>
  <Override PartName="/ppt/slideLayouts/_rels/slideLayout6.xml.rels" ContentType="application/vnd.openxmlformats-package.relationships+xml"/>
  <Override PartName="/ppt/slideLayouts/slideLayout10.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4.xml" ContentType="application/vnd.openxmlformats-officedocument.presentationml.slideLayout+xml"/>
  <Override PartName="/ppt/slideLayouts/slideLayout32.xml" ContentType="application/vnd.openxmlformats-officedocument.presentationml.slideLayout+xml"/>
  <Override PartName="/ppt/slideLayouts/slideLayout1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slideLayouts/slideLayout8.xml" ContentType="application/vnd.openxmlformats-officedocument.presentationml.slideLayout+xml"/>
  <Override PartName="/ppt/slideLayouts/slideLayout36.xml" ContentType="application/vnd.openxmlformats-officedocument.presentationml.slideLayout+xml"/>
  <Override PartName="/ppt/slideLayouts/slideLayout29.xml" ContentType="application/vnd.openxmlformats-officedocument.presentationml.slideLayout+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3.xml" ContentType="application/vnd.openxmlformats-officedocument.presentationml.slideLayout+xml"/>
  <Override PartName="/ppt/slideLayouts/slideLayout22.xml" ContentType="application/vnd.openxmlformats-officedocument.presentationml.slideLayout+xml"/>
  <Override PartName="/ppt/slideLayouts/slideLayout31.xml" ContentType="application/vnd.openxmlformats-officedocument.presentationml.slideLayout+xml"/>
  <Override PartName="/ppt/slideLayouts/slideLayout15.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33.xml" ContentType="application/vnd.openxmlformats-officedocument.presentationml.slideLayout+xml"/>
  <Override PartName="/ppt/slideLayouts/slideLayout17.xml" ContentType="application/vnd.openxmlformats-officedocument.presentationml.slideLayout+xml"/>
  <Override PartName="/ppt/slideLayouts/slideLayout7.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19.xml" ContentType="application/vnd.openxmlformats-officedocument.presentationml.slideLayout+xml"/>
  <Override PartName="/ppt/presentation.xml" ContentType="application/vnd.openxmlformats-officedocument.presentationml.presentation.main+xml"/>
  <Override PartName="/ppt/slides/_rels/slide28.xml.rels" ContentType="application/vnd.openxmlformats-package.relationships+xml"/>
  <Override PartName="/ppt/slides/_rels/slide12.xml.rels" ContentType="application/vnd.openxmlformats-package.relationships+xml"/>
  <Override PartName="/ppt/slides/_rels/slide10.xml.rels" ContentType="application/vnd.openxmlformats-package.relationships+xml"/>
  <Override PartName="/ppt/slides/_rels/slide2.xml.rels" ContentType="application/vnd.openxmlformats-package.relationships+xml"/>
  <Override PartName="/ppt/slides/_rels/slide18.xml.rels" ContentType="application/vnd.openxmlformats-package.relationships+xml"/>
  <Override PartName="/ppt/slides/_rels/slide16.xml.rels" ContentType="application/vnd.openxmlformats-package.relationships+xml"/>
  <Override PartName="/ppt/slides/_rels/slide14.xml.rels" ContentType="application/vnd.openxmlformats-package.relationships+xml"/>
  <Override PartName="/ppt/slides/_rels/slide8.xml.rels" ContentType="application/vnd.openxmlformats-package.relationships+xml"/>
  <Override PartName="/ppt/slides/_rels/slide25.xml.rels" ContentType="application/vnd.openxmlformats-package.relationships+xml"/>
  <Override PartName="/ppt/slides/_rels/slide6.xml.rels" ContentType="application/vnd.openxmlformats-package.relationships+xml"/>
  <Override PartName="/ppt/slides/_rels/slide23.xml.rels" ContentType="application/vnd.openxmlformats-package.relationships+xml"/>
  <Override PartName="/ppt/slides/_rels/slide21.xml.rels" ContentType="application/vnd.openxmlformats-package.relationships+xml"/>
  <Override PartName="/ppt/slides/_rels/slide4.xml.rels" ContentType="application/vnd.openxmlformats-package.relationships+xml"/>
  <Override PartName="/ppt/slides/_rels/slide29.xml.rels" ContentType="application/vnd.openxmlformats-package.relationships+xml"/>
  <Override PartName="/ppt/slides/_rels/slide27.xml.rels" ContentType="application/vnd.openxmlformats-package.relationships+xml"/>
  <Override PartName="/ppt/slides/_rels/slide13.xml.rels" ContentType="application/vnd.openxmlformats-package.relationships+xml"/>
  <Override PartName="/ppt/slides/_rels/slide11.xml.rels" ContentType="application/vnd.openxmlformats-package.relationships+xml"/>
  <Override PartName="/ppt/slides/_rels/slide3.xml.rels" ContentType="application/vnd.openxmlformats-package.relationships+xml"/>
  <Override PartName="/ppt/slides/_rels/slide1.xml.rels" ContentType="application/vnd.openxmlformats-package.relationships+xml"/>
  <Override PartName="/ppt/slides/_rels/slide19.xml.rels" ContentType="application/vnd.openxmlformats-package.relationships+xml"/>
  <Override PartName="/ppt/slides/_rels/slide17.xml.rels" ContentType="application/vnd.openxmlformats-package.relationships+xml"/>
  <Override PartName="/ppt/slides/_rels/slide15.xml.rels" ContentType="application/vnd.openxmlformats-package.relationships+xml"/>
  <Override PartName="/ppt/slides/_rels/slide9.xml.rels" ContentType="application/vnd.openxmlformats-package.relationships+xml"/>
  <Override PartName="/ppt/slides/_rels/slide26.xml.rels" ContentType="application/vnd.openxmlformats-package.relationships+xml"/>
  <Override PartName="/ppt/slides/_rels/slide7.xml.rels" ContentType="application/vnd.openxmlformats-package.relationships+xml"/>
  <Override PartName="/ppt/slides/_rels/slide24.xml.rels" ContentType="application/vnd.openxmlformats-package.relationships+xml"/>
  <Override PartName="/ppt/slides/_rels/slide22.xml.rels" ContentType="application/vnd.openxmlformats-package.relationships+xml"/>
  <Override PartName="/ppt/slides/_rels/slide5.xml.rels" ContentType="application/vnd.openxmlformats-package.relationships+xml"/>
  <Override PartName="/ppt/slides/_rels/slide20.xml.rels" ContentType="application/vnd.openxmlformats-package.relationships+xml"/>
  <Override PartName="/ppt/slides/slide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5.xml" ContentType="application/vnd.openxmlformats-officedocument.presentationml.slide+xml"/>
  <Override PartName="/ppt/slides/slide14.xml" ContentType="application/vnd.openxmlformats-officedocument.presentationml.slide+xml"/>
  <Override PartName="/ppt/slides/slide23.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slides/slide25.xml" ContentType="application/vnd.openxmlformats-officedocument.presentationml.slide+xml"/>
  <Override PartName="/ppt/slides/slide9.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29.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13.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6.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slides/slide26.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Masters/slideMaster1.xml" ContentType="application/vnd.openxmlformats-officedocument.presentationml.slideMaster+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 id="2147483674"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33" Type="http://schemas.openxmlformats.org/officeDocument/2006/relationships/slide" Target="slides/slide29.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2286000" y="3124080"/>
            <a:ext cx="6171840" cy="1894320"/>
          </a:xfrm>
          <a:prstGeom prst="rect">
            <a:avLst/>
          </a:prstGeom>
        </p:spPr>
        <p:txBody>
          <a:bodyPr anchor="ctr" bIns="0" lIns="0" rIns="0" tIns="0" wrap="none"/>
          <a:p>
            <a:endParaRPr/>
          </a:p>
        </p:txBody>
      </p:sp>
      <p:sp>
        <p:nvSpPr>
          <p:cNvPr id="49" name="PlaceHolder 2"/>
          <p:cNvSpPr>
            <a:spLocks noGrp="1"/>
          </p:cNvSpPr>
          <p:nvPr>
            <p:ph type="body"/>
          </p:nvPr>
        </p:nvSpPr>
        <p:spPr>
          <a:xfrm>
            <a:off x="457200" y="1604520"/>
            <a:ext cx="8046360" cy="1896840"/>
          </a:xfrm>
          <a:prstGeom prst="rect">
            <a:avLst/>
          </a:prstGeom>
        </p:spPr>
        <p:txBody>
          <a:bodyPr bIns="0" lIns="0" rIns="0" tIns="0" wrap="none"/>
          <a:p>
            <a:endParaRPr/>
          </a:p>
        </p:txBody>
      </p:sp>
      <p:sp>
        <p:nvSpPr>
          <p:cNvPr id="50" name="PlaceHolder 3"/>
          <p:cNvSpPr>
            <a:spLocks noGrp="1"/>
          </p:cNvSpPr>
          <p:nvPr>
            <p:ph type="body"/>
          </p:nvPr>
        </p:nvSpPr>
        <p:spPr>
          <a:xfrm>
            <a:off x="457200" y="3681720"/>
            <a:ext cx="8046360" cy="1896840"/>
          </a:xfrm>
          <a:prstGeom prst="rect">
            <a:avLst/>
          </a:prstGeom>
        </p:spPr>
        <p:txBody>
          <a:bodyPr bIns="0" lIns="0" rIns="0" tIns="0" wrap="none"/>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2286000" y="3124080"/>
            <a:ext cx="6171840" cy="1894320"/>
          </a:xfrm>
          <a:prstGeom prst="rect">
            <a:avLst/>
          </a:prstGeom>
        </p:spPr>
        <p:txBody>
          <a:bodyPr anchor="ctr" bIns="0" lIns="0" rIns="0" tIns="0" wrap="none"/>
          <a:p>
            <a:endParaRPr/>
          </a:p>
        </p:txBody>
      </p:sp>
      <p:sp>
        <p:nvSpPr>
          <p:cNvPr id="52"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53"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54" name="PlaceHolder 4"/>
          <p:cNvSpPr>
            <a:spLocks noGrp="1"/>
          </p:cNvSpPr>
          <p:nvPr>
            <p:ph type="body"/>
          </p:nvPr>
        </p:nvSpPr>
        <p:spPr>
          <a:xfrm>
            <a:off x="4579920" y="3681720"/>
            <a:ext cx="3926160" cy="1896840"/>
          </a:xfrm>
          <a:prstGeom prst="rect">
            <a:avLst/>
          </a:prstGeom>
        </p:spPr>
        <p:txBody>
          <a:bodyPr bIns="0" lIns="0" rIns="0" tIns="0" wrap="none"/>
          <a:p>
            <a:endParaRPr/>
          </a:p>
        </p:txBody>
      </p:sp>
      <p:sp>
        <p:nvSpPr>
          <p:cNvPr id="55" name="PlaceHolder 5"/>
          <p:cNvSpPr>
            <a:spLocks noGrp="1"/>
          </p:cNvSpPr>
          <p:nvPr>
            <p:ph type="body"/>
          </p:nvPr>
        </p:nvSpPr>
        <p:spPr>
          <a:xfrm>
            <a:off x="457200" y="3681720"/>
            <a:ext cx="3926160" cy="1896840"/>
          </a:xfrm>
          <a:prstGeom prst="rect">
            <a:avLst/>
          </a:prstGeom>
        </p:spPr>
        <p:txBody>
          <a:bodyPr bIns="0" lIns="0" rIns="0" tIns="0" wrap="none"/>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2286000" y="3124080"/>
            <a:ext cx="6171840" cy="1894320"/>
          </a:xfrm>
          <a:prstGeom prst="rect">
            <a:avLst/>
          </a:prstGeom>
        </p:spPr>
        <p:txBody>
          <a:bodyPr anchor="ctr" bIns="0" lIns="0" rIns="0" tIns="0" wrap="none"/>
          <a:p>
            <a:endParaRPr/>
          </a:p>
        </p:txBody>
      </p:sp>
      <p:sp>
        <p:nvSpPr>
          <p:cNvPr id="57"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58" name="PlaceHolder 3"/>
          <p:cNvSpPr>
            <a:spLocks noGrp="1"/>
          </p:cNvSpPr>
          <p:nvPr>
            <p:ph type="body"/>
          </p:nvPr>
        </p:nvSpPr>
        <p:spPr>
          <a:xfrm>
            <a:off x="4579920" y="1604520"/>
            <a:ext cx="3926160" cy="1896840"/>
          </a:xfrm>
          <a:prstGeom prst="rect">
            <a:avLst/>
          </a:prstGeom>
        </p:spPr>
        <p:txBody>
          <a:bodyPr bIns="0" lIns="0" rIns="0" tIns="0" wrap="none"/>
          <a:p>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70" name="PlaceHolder 1"/>
          <p:cNvSpPr>
            <a:spLocks noGrp="1"/>
          </p:cNvSpPr>
          <p:nvPr>
            <p:ph type="title"/>
          </p:nvPr>
        </p:nvSpPr>
        <p:spPr>
          <a:xfrm>
            <a:off x="2286000" y="3124080"/>
            <a:ext cx="6171840" cy="1894320"/>
          </a:xfrm>
          <a:prstGeom prst="rect">
            <a:avLst/>
          </a:prstGeom>
        </p:spPr>
        <p:txBody>
          <a:bodyPr anchor="ctr" bIns="0" lIns="0" rIns="0" tIns="0" wrap="none"/>
          <a:p>
            <a:endParaRPr/>
          </a:p>
        </p:txBody>
      </p:sp>
      <p:sp>
        <p:nvSpPr>
          <p:cNvPr id="71" name="PlaceHolder 2"/>
          <p:cNvSpPr>
            <a:spLocks noGrp="1"/>
          </p:cNvSpPr>
          <p:nvPr>
            <p:ph type="subTitle"/>
          </p:nvPr>
        </p:nvSpPr>
        <p:spPr>
          <a:xfrm>
            <a:off x="457200" y="1604520"/>
            <a:ext cx="8046360" cy="3977640"/>
          </a:xfrm>
          <a:prstGeom prst="rect">
            <a:avLst/>
          </a:prstGeom>
        </p:spPr>
        <p:txBody>
          <a:bodyPr anchor="ctr" bIns="0" lIns="0" rIns="0" tIns="0" wrap="none"/>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2286000" y="3124080"/>
            <a:ext cx="6171840" cy="1894320"/>
          </a:xfrm>
          <a:prstGeom prst="rect">
            <a:avLst/>
          </a:prstGeom>
        </p:spPr>
        <p:txBody>
          <a:bodyPr anchor="ctr" bIns="0" lIns="0" rIns="0" tIns="0" wrap="none"/>
          <a:p>
            <a:endParaRPr/>
          </a:p>
        </p:txBody>
      </p:sp>
      <p:sp>
        <p:nvSpPr>
          <p:cNvPr id="73" name="PlaceHolder 2"/>
          <p:cNvSpPr>
            <a:spLocks noGrp="1"/>
          </p:cNvSpPr>
          <p:nvPr>
            <p:ph type="body"/>
          </p:nvPr>
        </p:nvSpPr>
        <p:spPr>
          <a:xfrm>
            <a:off x="457200" y="1604520"/>
            <a:ext cx="8046360" cy="3977280"/>
          </a:xfrm>
          <a:prstGeom prst="rect">
            <a:avLst/>
          </a:prstGeom>
        </p:spPr>
        <p:txBody>
          <a:bodyPr bIns="0" lIns="0" rIns="0" tIns="0" wrap="none"/>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2286000" y="3124080"/>
            <a:ext cx="6171840" cy="1894320"/>
          </a:xfrm>
          <a:prstGeom prst="rect">
            <a:avLst/>
          </a:prstGeom>
        </p:spPr>
        <p:txBody>
          <a:bodyPr anchor="ctr" bIns="0" lIns="0" rIns="0" tIns="0" wrap="none"/>
          <a:p>
            <a:endParaRPr/>
          </a:p>
        </p:txBody>
      </p:sp>
      <p:sp>
        <p:nvSpPr>
          <p:cNvPr id="75" name="PlaceHolder 2"/>
          <p:cNvSpPr>
            <a:spLocks noGrp="1"/>
          </p:cNvSpPr>
          <p:nvPr>
            <p:ph type="body"/>
          </p:nvPr>
        </p:nvSpPr>
        <p:spPr>
          <a:xfrm>
            <a:off x="457200" y="1604520"/>
            <a:ext cx="3926160" cy="3977280"/>
          </a:xfrm>
          <a:prstGeom prst="rect">
            <a:avLst/>
          </a:prstGeom>
        </p:spPr>
        <p:txBody>
          <a:bodyPr bIns="0" lIns="0" rIns="0" tIns="0" wrap="none"/>
          <a:p>
            <a:endParaRPr/>
          </a:p>
        </p:txBody>
      </p:sp>
      <p:sp>
        <p:nvSpPr>
          <p:cNvPr id="76" name="PlaceHolder 3"/>
          <p:cNvSpPr>
            <a:spLocks noGrp="1"/>
          </p:cNvSpPr>
          <p:nvPr>
            <p:ph type="body"/>
          </p:nvPr>
        </p:nvSpPr>
        <p:spPr>
          <a:xfrm>
            <a:off x="4579920" y="1604520"/>
            <a:ext cx="3926160" cy="3977280"/>
          </a:xfrm>
          <a:prstGeom prst="rect">
            <a:avLst/>
          </a:prstGeom>
        </p:spPr>
        <p:txBody>
          <a:bodyPr bIns="0" lIns="0" rIns="0" tIns="0" wrap="none"/>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77" name="PlaceHolder 1"/>
          <p:cNvSpPr>
            <a:spLocks noGrp="1"/>
          </p:cNvSpPr>
          <p:nvPr>
            <p:ph type="title"/>
          </p:nvPr>
        </p:nvSpPr>
        <p:spPr>
          <a:xfrm>
            <a:off x="2286000" y="3124080"/>
            <a:ext cx="6171840" cy="1894320"/>
          </a:xfrm>
          <a:prstGeom prst="rect">
            <a:avLst/>
          </a:prstGeom>
        </p:spPr>
        <p:txBody>
          <a:bodyPr anchor="ctr" bIns="0" lIns="0" rIns="0" tIns="0" wrap="none"/>
          <a:p>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78" name="PlaceHolder 1"/>
          <p:cNvSpPr>
            <a:spLocks noGrp="1"/>
          </p:cNvSpPr>
          <p:nvPr>
            <p:ph type="subTitle"/>
          </p:nvPr>
        </p:nvSpPr>
        <p:spPr>
          <a:xfrm>
            <a:off x="2286000" y="3124080"/>
            <a:ext cx="6171840" cy="2457720"/>
          </a:xfrm>
          <a:prstGeom prst="rect">
            <a:avLst/>
          </a:prstGeom>
        </p:spPr>
        <p:txBody>
          <a:bodyPr anchor="ctr" bIns="0" lIns="0" rIns="0" tIns="0" wrap="none"/>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2286000" y="3124080"/>
            <a:ext cx="6171840" cy="1894320"/>
          </a:xfrm>
          <a:prstGeom prst="rect">
            <a:avLst/>
          </a:prstGeom>
        </p:spPr>
        <p:txBody>
          <a:bodyPr anchor="ctr" bIns="0" lIns="0" rIns="0" tIns="0" wrap="none"/>
          <a:p>
            <a:endParaRPr/>
          </a:p>
        </p:txBody>
      </p:sp>
      <p:sp>
        <p:nvSpPr>
          <p:cNvPr id="80"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81" name="PlaceHolder 3"/>
          <p:cNvSpPr>
            <a:spLocks noGrp="1"/>
          </p:cNvSpPr>
          <p:nvPr>
            <p:ph type="body"/>
          </p:nvPr>
        </p:nvSpPr>
        <p:spPr>
          <a:xfrm>
            <a:off x="457200" y="3681720"/>
            <a:ext cx="3926160" cy="1896840"/>
          </a:xfrm>
          <a:prstGeom prst="rect">
            <a:avLst/>
          </a:prstGeom>
        </p:spPr>
        <p:txBody>
          <a:bodyPr bIns="0" lIns="0" rIns="0" tIns="0" wrap="none"/>
          <a:p>
            <a:endParaRPr/>
          </a:p>
        </p:txBody>
      </p:sp>
      <p:sp>
        <p:nvSpPr>
          <p:cNvPr id="82" name="PlaceHolder 4"/>
          <p:cNvSpPr>
            <a:spLocks noGrp="1"/>
          </p:cNvSpPr>
          <p:nvPr>
            <p:ph type="body"/>
          </p:nvPr>
        </p:nvSpPr>
        <p:spPr>
          <a:xfrm>
            <a:off x="4579920" y="1604520"/>
            <a:ext cx="3926160" cy="3977280"/>
          </a:xfrm>
          <a:prstGeom prst="rect">
            <a:avLst/>
          </a:prstGeom>
        </p:spPr>
        <p:txBody>
          <a:bodyPr bIns="0" lIns="0" rIns="0" tIns="0" wrap="none"/>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27" name="PlaceHolder 1"/>
          <p:cNvSpPr>
            <a:spLocks noGrp="1"/>
          </p:cNvSpPr>
          <p:nvPr>
            <p:ph type="title"/>
          </p:nvPr>
        </p:nvSpPr>
        <p:spPr>
          <a:xfrm>
            <a:off x="2286000" y="3124080"/>
            <a:ext cx="6171840" cy="1894320"/>
          </a:xfrm>
          <a:prstGeom prst="rect">
            <a:avLst/>
          </a:prstGeom>
        </p:spPr>
        <p:txBody>
          <a:bodyPr anchor="ctr" bIns="0" lIns="0" rIns="0" tIns="0" wrap="none"/>
          <a:p>
            <a:endParaRPr/>
          </a:p>
        </p:txBody>
      </p:sp>
      <p:sp>
        <p:nvSpPr>
          <p:cNvPr id="28" name="PlaceHolder 2"/>
          <p:cNvSpPr>
            <a:spLocks noGrp="1"/>
          </p:cNvSpPr>
          <p:nvPr>
            <p:ph type="subTitle"/>
          </p:nvPr>
        </p:nvSpPr>
        <p:spPr>
          <a:xfrm>
            <a:off x="457200" y="1604520"/>
            <a:ext cx="8046360" cy="3977640"/>
          </a:xfrm>
          <a:prstGeom prst="rect">
            <a:avLst/>
          </a:prstGeom>
        </p:spPr>
        <p:txBody>
          <a:bodyPr anchor="ctr" bIns="0" lIns="0" rIns="0" tIns="0" wrap="none"/>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2286000" y="3124080"/>
            <a:ext cx="6171840" cy="1894320"/>
          </a:xfrm>
          <a:prstGeom prst="rect">
            <a:avLst/>
          </a:prstGeom>
        </p:spPr>
        <p:txBody>
          <a:bodyPr anchor="ctr" bIns="0" lIns="0" rIns="0" tIns="0" wrap="none"/>
          <a:p>
            <a:endParaRPr/>
          </a:p>
        </p:txBody>
      </p:sp>
      <p:sp>
        <p:nvSpPr>
          <p:cNvPr id="84" name="PlaceHolder 2"/>
          <p:cNvSpPr>
            <a:spLocks noGrp="1"/>
          </p:cNvSpPr>
          <p:nvPr>
            <p:ph type="body"/>
          </p:nvPr>
        </p:nvSpPr>
        <p:spPr>
          <a:xfrm>
            <a:off x="457200" y="1604520"/>
            <a:ext cx="3926160" cy="3977280"/>
          </a:xfrm>
          <a:prstGeom prst="rect">
            <a:avLst/>
          </a:prstGeom>
        </p:spPr>
        <p:txBody>
          <a:bodyPr bIns="0" lIns="0" rIns="0" tIns="0" wrap="none"/>
          <a:p>
            <a:endParaRPr/>
          </a:p>
        </p:txBody>
      </p:sp>
      <p:sp>
        <p:nvSpPr>
          <p:cNvPr id="85"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86" name="PlaceHolder 4"/>
          <p:cNvSpPr>
            <a:spLocks noGrp="1"/>
          </p:cNvSpPr>
          <p:nvPr>
            <p:ph type="body"/>
          </p:nvPr>
        </p:nvSpPr>
        <p:spPr>
          <a:xfrm>
            <a:off x="4579920" y="3681720"/>
            <a:ext cx="3926160" cy="1896840"/>
          </a:xfrm>
          <a:prstGeom prst="rect">
            <a:avLst/>
          </a:prstGeom>
        </p:spPr>
        <p:txBody>
          <a:bodyPr bIns="0" lIns="0" rIns="0" tIns="0" wrap="none"/>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2286000" y="3124080"/>
            <a:ext cx="6171840" cy="1894320"/>
          </a:xfrm>
          <a:prstGeom prst="rect">
            <a:avLst/>
          </a:prstGeom>
        </p:spPr>
        <p:txBody>
          <a:bodyPr anchor="ctr" bIns="0" lIns="0" rIns="0" tIns="0" wrap="none"/>
          <a:p>
            <a:endParaRPr/>
          </a:p>
        </p:txBody>
      </p:sp>
      <p:sp>
        <p:nvSpPr>
          <p:cNvPr id="88"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89"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90" name="PlaceHolder 4"/>
          <p:cNvSpPr>
            <a:spLocks noGrp="1"/>
          </p:cNvSpPr>
          <p:nvPr>
            <p:ph type="body"/>
          </p:nvPr>
        </p:nvSpPr>
        <p:spPr>
          <a:xfrm>
            <a:off x="457200" y="3681720"/>
            <a:ext cx="8045640" cy="1896840"/>
          </a:xfrm>
          <a:prstGeom prst="rect">
            <a:avLst/>
          </a:prstGeom>
        </p:spPr>
        <p:txBody>
          <a:bodyPr bIns="0" lIns="0" rIns="0" tIns="0" wrap="none"/>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2286000" y="3124080"/>
            <a:ext cx="6171840" cy="1894320"/>
          </a:xfrm>
          <a:prstGeom prst="rect">
            <a:avLst/>
          </a:prstGeom>
        </p:spPr>
        <p:txBody>
          <a:bodyPr anchor="ctr" bIns="0" lIns="0" rIns="0" tIns="0" wrap="none"/>
          <a:p>
            <a:endParaRPr/>
          </a:p>
        </p:txBody>
      </p:sp>
      <p:sp>
        <p:nvSpPr>
          <p:cNvPr id="92" name="PlaceHolder 2"/>
          <p:cNvSpPr>
            <a:spLocks noGrp="1"/>
          </p:cNvSpPr>
          <p:nvPr>
            <p:ph type="body"/>
          </p:nvPr>
        </p:nvSpPr>
        <p:spPr>
          <a:xfrm>
            <a:off x="457200" y="1604520"/>
            <a:ext cx="8046360" cy="1896840"/>
          </a:xfrm>
          <a:prstGeom prst="rect">
            <a:avLst/>
          </a:prstGeom>
        </p:spPr>
        <p:txBody>
          <a:bodyPr bIns="0" lIns="0" rIns="0" tIns="0" wrap="none"/>
          <a:p>
            <a:endParaRPr/>
          </a:p>
        </p:txBody>
      </p:sp>
      <p:sp>
        <p:nvSpPr>
          <p:cNvPr id="93" name="PlaceHolder 3"/>
          <p:cNvSpPr>
            <a:spLocks noGrp="1"/>
          </p:cNvSpPr>
          <p:nvPr>
            <p:ph type="body"/>
          </p:nvPr>
        </p:nvSpPr>
        <p:spPr>
          <a:xfrm>
            <a:off x="457200" y="3681720"/>
            <a:ext cx="8046360" cy="1896840"/>
          </a:xfrm>
          <a:prstGeom prst="rect">
            <a:avLst/>
          </a:prstGeom>
        </p:spPr>
        <p:txBody>
          <a:bodyPr bIns="0" lIns="0" rIns="0" tIns="0" wrap="none"/>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2286000" y="3124080"/>
            <a:ext cx="6171840" cy="1894320"/>
          </a:xfrm>
          <a:prstGeom prst="rect">
            <a:avLst/>
          </a:prstGeom>
        </p:spPr>
        <p:txBody>
          <a:bodyPr anchor="ctr" bIns="0" lIns="0" rIns="0" tIns="0" wrap="none"/>
          <a:p>
            <a:endParaRPr/>
          </a:p>
        </p:txBody>
      </p:sp>
      <p:sp>
        <p:nvSpPr>
          <p:cNvPr id="95"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96"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97" name="PlaceHolder 4"/>
          <p:cNvSpPr>
            <a:spLocks noGrp="1"/>
          </p:cNvSpPr>
          <p:nvPr>
            <p:ph type="body"/>
          </p:nvPr>
        </p:nvSpPr>
        <p:spPr>
          <a:xfrm>
            <a:off x="4579920" y="3681720"/>
            <a:ext cx="3926160" cy="1896840"/>
          </a:xfrm>
          <a:prstGeom prst="rect">
            <a:avLst/>
          </a:prstGeom>
        </p:spPr>
        <p:txBody>
          <a:bodyPr bIns="0" lIns="0" rIns="0" tIns="0" wrap="none"/>
          <a:p>
            <a:endParaRPr/>
          </a:p>
        </p:txBody>
      </p:sp>
      <p:sp>
        <p:nvSpPr>
          <p:cNvPr id="98" name="PlaceHolder 5"/>
          <p:cNvSpPr>
            <a:spLocks noGrp="1"/>
          </p:cNvSpPr>
          <p:nvPr>
            <p:ph type="body"/>
          </p:nvPr>
        </p:nvSpPr>
        <p:spPr>
          <a:xfrm>
            <a:off x="457200" y="3681720"/>
            <a:ext cx="3926160" cy="1896840"/>
          </a:xfrm>
          <a:prstGeom prst="rect">
            <a:avLst/>
          </a:prstGeom>
        </p:spPr>
        <p:txBody>
          <a:bodyPr bIns="0" lIns="0" rIns="0" tIns="0" wrap="none"/>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2286000" y="3124080"/>
            <a:ext cx="6171840" cy="1894320"/>
          </a:xfrm>
          <a:prstGeom prst="rect">
            <a:avLst/>
          </a:prstGeom>
        </p:spPr>
        <p:txBody>
          <a:bodyPr anchor="ctr" bIns="0" lIns="0" rIns="0" tIns="0" wrap="none"/>
          <a:p>
            <a:endParaRPr/>
          </a:p>
        </p:txBody>
      </p:sp>
      <p:sp>
        <p:nvSpPr>
          <p:cNvPr id="100"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101" name="PlaceHolder 3"/>
          <p:cNvSpPr>
            <a:spLocks noGrp="1"/>
          </p:cNvSpPr>
          <p:nvPr>
            <p:ph type="body"/>
          </p:nvPr>
        </p:nvSpPr>
        <p:spPr>
          <a:xfrm>
            <a:off x="4579920" y="1604520"/>
            <a:ext cx="3926160" cy="1896840"/>
          </a:xfrm>
          <a:prstGeom prst="rect">
            <a:avLst/>
          </a:prstGeom>
        </p:spPr>
        <p:txBody>
          <a:bodyPr bIns="0" lIns="0" rIns="0" tIns="0" wrap="none"/>
          <a:p>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114" name="PlaceHolder 1"/>
          <p:cNvSpPr>
            <a:spLocks noGrp="1"/>
          </p:cNvSpPr>
          <p:nvPr>
            <p:ph type="title"/>
          </p:nvPr>
        </p:nvSpPr>
        <p:spPr>
          <a:xfrm>
            <a:off x="2286000" y="3124080"/>
            <a:ext cx="6171840" cy="1894320"/>
          </a:xfrm>
          <a:prstGeom prst="rect">
            <a:avLst/>
          </a:prstGeom>
        </p:spPr>
        <p:txBody>
          <a:bodyPr anchor="ctr" bIns="0" lIns="0" rIns="0" tIns="0" wrap="none"/>
          <a:p>
            <a:endParaRPr/>
          </a:p>
        </p:txBody>
      </p:sp>
      <p:sp>
        <p:nvSpPr>
          <p:cNvPr id="115" name="PlaceHolder 2"/>
          <p:cNvSpPr>
            <a:spLocks noGrp="1"/>
          </p:cNvSpPr>
          <p:nvPr>
            <p:ph type="subTitle"/>
          </p:nvPr>
        </p:nvSpPr>
        <p:spPr>
          <a:xfrm>
            <a:off x="457200" y="1604520"/>
            <a:ext cx="8046360" cy="3977640"/>
          </a:xfrm>
          <a:prstGeom prst="rect">
            <a:avLst/>
          </a:prstGeom>
        </p:spPr>
        <p:txBody>
          <a:bodyPr anchor="ctr" bIns="0" lIns="0" rIns="0" tIns="0" wrap="none"/>
          <a:p>
            <a:pPr algn="ctr"/>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116" name="PlaceHolder 1"/>
          <p:cNvSpPr>
            <a:spLocks noGrp="1"/>
          </p:cNvSpPr>
          <p:nvPr>
            <p:ph type="title"/>
          </p:nvPr>
        </p:nvSpPr>
        <p:spPr>
          <a:xfrm>
            <a:off x="2286000" y="3124080"/>
            <a:ext cx="6171840" cy="1894320"/>
          </a:xfrm>
          <a:prstGeom prst="rect">
            <a:avLst/>
          </a:prstGeom>
        </p:spPr>
        <p:txBody>
          <a:bodyPr anchor="ctr" bIns="0" lIns="0" rIns="0" tIns="0" wrap="none"/>
          <a:p>
            <a:endParaRPr/>
          </a:p>
        </p:txBody>
      </p:sp>
      <p:sp>
        <p:nvSpPr>
          <p:cNvPr id="117" name="PlaceHolder 2"/>
          <p:cNvSpPr>
            <a:spLocks noGrp="1"/>
          </p:cNvSpPr>
          <p:nvPr>
            <p:ph type="body"/>
          </p:nvPr>
        </p:nvSpPr>
        <p:spPr>
          <a:xfrm>
            <a:off x="457200" y="1604520"/>
            <a:ext cx="8046360" cy="3977280"/>
          </a:xfrm>
          <a:prstGeom prst="rect">
            <a:avLst/>
          </a:prstGeom>
        </p:spPr>
        <p:txBody>
          <a:bodyPr bIns="0" lIns="0" rIns="0" tIns="0" wrap="none"/>
          <a:p>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118" name="PlaceHolder 1"/>
          <p:cNvSpPr>
            <a:spLocks noGrp="1"/>
          </p:cNvSpPr>
          <p:nvPr>
            <p:ph type="title"/>
          </p:nvPr>
        </p:nvSpPr>
        <p:spPr>
          <a:xfrm>
            <a:off x="2286000" y="3124080"/>
            <a:ext cx="6171840" cy="1894320"/>
          </a:xfrm>
          <a:prstGeom prst="rect">
            <a:avLst/>
          </a:prstGeom>
        </p:spPr>
        <p:txBody>
          <a:bodyPr anchor="ctr" bIns="0" lIns="0" rIns="0" tIns="0" wrap="none"/>
          <a:p>
            <a:endParaRPr/>
          </a:p>
        </p:txBody>
      </p:sp>
      <p:sp>
        <p:nvSpPr>
          <p:cNvPr id="119" name="PlaceHolder 2"/>
          <p:cNvSpPr>
            <a:spLocks noGrp="1"/>
          </p:cNvSpPr>
          <p:nvPr>
            <p:ph type="body"/>
          </p:nvPr>
        </p:nvSpPr>
        <p:spPr>
          <a:xfrm>
            <a:off x="457200" y="1604520"/>
            <a:ext cx="3926160" cy="3977280"/>
          </a:xfrm>
          <a:prstGeom prst="rect">
            <a:avLst/>
          </a:prstGeom>
        </p:spPr>
        <p:txBody>
          <a:bodyPr bIns="0" lIns="0" rIns="0" tIns="0" wrap="none"/>
          <a:p>
            <a:endParaRPr/>
          </a:p>
        </p:txBody>
      </p:sp>
      <p:sp>
        <p:nvSpPr>
          <p:cNvPr id="120" name="PlaceHolder 3"/>
          <p:cNvSpPr>
            <a:spLocks noGrp="1"/>
          </p:cNvSpPr>
          <p:nvPr>
            <p:ph type="body"/>
          </p:nvPr>
        </p:nvSpPr>
        <p:spPr>
          <a:xfrm>
            <a:off x="4579920" y="1604520"/>
            <a:ext cx="3926160" cy="3977280"/>
          </a:xfrm>
          <a:prstGeom prst="rect">
            <a:avLst/>
          </a:prstGeom>
        </p:spPr>
        <p:txBody>
          <a:bodyPr bIns="0" lIns="0" rIns="0" tIns="0" wrap="none"/>
          <a:p>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121" name="PlaceHolder 1"/>
          <p:cNvSpPr>
            <a:spLocks noGrp="1"/>
          </p:cNvSpPr>
          <p:nvPr>
            <p:ph type="title"/>
          </p:nvPr>
        </p:nvSpPr>
        <p:spPr>
          <a:xfrm>
            <a:off x="2286000" y="3124080"/>
            <a:ext cx="6171840" cy="1894320"/>
          </a:xfrm>
          <a:prstGeom prst="rect">
            <a:avLst/>
          </a:prstGeom>
        </p:spPr>
        <p:txBody>
          <a:bodyPr anchor="ctr" bIns="0" lIns="0" rIns="0" tIns="0" wrap="none"/>
          <a:p>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2286000" y="3124080"/>
            <a:ext cx="6171840" cy="1894320"/>
          </a:xfrm>
          <a:prstGeom prst="rect">
            <a:avLst/>
          </a:prstGeom>
        </p:spPr>
        <p:txBody>
          <a:bodyPr anchor="ctr" bIns="0" lIns="0" rIns="0" tIns="0" wrap="none"/>
          <a:p>
            <a:endParaRPr/>
          </a:p>
        </p:txBody>
      </p:sp>
      <p:sp>
        <p:nvSpPr>
          <p:cNvPr id="30" name="PlaceHolder 2"/>
          <p:cNvSpPr>
            <a:spLocks noGrp="1"/>
          </p:cNvSpPr>
          <p:nvPr>
            <p:ph type="body"/>
          </p:nvPr>
        </p:nvSpPr>
        <p:spPr>
          <a:xfrm>
            <a:off x="457200" y="1604520"/>
            <a:ext cx="8046360" cy="3977280"/>
          </a:xfrm>
          <a:prstGeom prst="rect">
            <a:avLst/>
          </a:prstGeom>
        </p:spPr>
        <p:txBody>
          <a:bodyPr bIns="0" lIns="0" rIns="0" tIns="0" wrap="none"/>
          <a:p>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122" name="PlaceHolder 1"/>
          <p:cNvSpPr>
            <a:spLocks noGrp="1"/>
          </p:cNvSpPr>
          <p:nvPr>
            <p:ph type="subTitle"/>
          </p:nvPr>
        </p:nvSpPr>
        <p:spPr>
          <a:xfrm>
            <a:off x="2286000" y="3124080"/>
            <a:ext cx="6171840" cy="2457720"/>
          </a:xfrm>
          <a:prstGeom prst="rect">
            <a:avLst/>
          </a:prstGeom>
        </p:spPr>
        <p:txBody>
          <a:bodyPr anchor="ctr" bIns="0" lIns="0" rIns="0" tIns="0" wrap="none"/>
          <a:p>
            <a:pPr algn="ctr"/>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2286000" y="3124080"/>
            <a:ext cx="6171840" cy="1894320"/>
          </a:xfrm>
          <a:prstGeom prst="rect">
            <a:avLst/>
          </a:prstGeom>
        </p:spPr>
        <p:txBody>
          <a:bodyPr anchor="ctr" bIns="0" lIns="0" rIns="0" tIns="0" wrap="none"/>
          <a:p>
            <a:endParaRPr/>
          </a:p>
        </p:txBody>
      </p:sp>
      <p:sp>
        <p:nvSpPr>
          <p:cNvPr id="124"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125" name="PlaceHolder 3"/>
          <p:cNvSpPr>
            <a:spLocks noGrp="1"/>
          </p:cNvSpPr>
          <p:nvPr>
            <p:ph type="body"/>
          </p:nvPr>
        </p:nvSpPr>
        <p:spPr>
          <a:xfrm>
            <a:off x="457200" y="3681720"/>
            <a:ext cx="3926160" cy="1896840"/>
          </a:xfrm>
          <a:prstGeom prst="rect">
            <a:avLst/>
          </a:prstGeom>
        </p:spPr>
        <p:txBody>
          <a:bodyPr bIns="0" lIns="0" rIns="0" tIns="0" wrap="none"/>
          <a:p>
            <a:endParaRPr/>
          </a:p>
        </p:txBody>
      </p:sp>
      <p:sp>
        <p:nvSpPr>
          <p:cNvPr id="126" name="PlaceHolder 4"/>
          <p:cNvSpPr>
            <a:spLocks noGrp="1"/>
          </p:cNvSpPr>
          <p:nvPr>
            <p:ph type="body"/>
          </p:nvPr>
        </p:nvSpPr>
        <p:spPr>
          <a:xfrm>
            <a:off x="4579920" y="1604520"/>
            <a:ext cx="3926160" cy="3977280"/>
          </a:xfrm>
          <a:prstGeom prst="rect">
            <a:avLst/>
          </a:prstGeom>
        </p:spPr>
        <p:txBody>
          <a:bodyPr bIns="0" lIns="0" rIns="0" tIns="0" wrap="none"/>
          <a:p>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127" name="PlaceHolder 1"/>
          <p:cNvSpPr>
            <a:spLocks noGrp="1"/>
          </p:cNvSpPr>
          <p:nvPr>
            <p:ph type="title"/>
          </p:nvPr>
        </p:nvSpPr>
        <p:spPr>
          <a:xfrm>
            <a:off x="2286000" y="3124080"/>
            <a:ext cx="6171840" cy="1894320"/>
          </a:xfrm>
          <a:prstGeom prst="rect">
            <a:avLst/>
          </a:prstGeom>
        </p:spPr>
        <p:txBody>
          <a:bodyPr anchor="ctr" bIns="0" lIns="0" rIns="0" tIns="0" wrap="none"/>
          <a:p>
            <a:endParaRPr/>
          </a:p>
        </p:txBody>
      </p:sp>
      <p:sp>
        <p:nvSpPr>
          <p:cNvPr id="128" name="PlaceHolder 2"/>
          <p:cNvSpPr>
            <a:spLocks noGrp="1"/>
          </p:cNvSpPr>
          <p:nvPr>
            <p:ph type="body"/>
          </p:nvPr>
        </p:nvSpPr>
        <p:spPr>
          <a:xfrm>
            <a:off x="457200" y="1604520"/>
            <a:ext cx="3926160" cy="3977280"/>
          </a:xfrm>
          <a:prstGeom prst="rect">
            <a:avLst/>
          </a:prstGeom>
        </p:spPr>
        <p:txBody>
          <a:bodyPr bIns="0" lIns="0" rIns="0" tIns="0" wrap="none"/>
          <a:p>
            <a:endParaRPr/>
          </a:p>
        </p:txBody>
      </p:sp>
      <p:sp>
        <p:nvSpPr>
          <p:cNvPr id="129"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130" name="PlaceHolder 4"/>
          <p:cNvSpPr>
            <a:spLocks noGrp="1"/>
          </p:cNvSpPr>
          <p:nvPr>
            <p:ph type="body"/>
          </p:nvPr>
        </p:nvSpPr>
        <p:spPr>
          <a:xfrm>
            <a:off x="4579920" y="3681720"/>
            <a:ext cx="3926160" cy="1896840"/>
          </a:xfrm>
          <a:prstGeom prst="rect">
            <a:avLst/>
          </a:prstGeom>
        </p:spPr>
        <p:txBody>
          <a:bodyPr bIns="0" lIns="0" rIns="0" tIns="0" wrap="none"/>
          <a:p>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2286000" y="3124080"/>
            <a:ext cx="6171840" cy="1894320"/>
          </a:xfrm>
          <a:prstGeom prst="rect">
            <a:avLst/>
          </a:prstGeom>
        </p:spPr>
        <p:txBody>
          <a:bodyPr anchor="ctr" bIns="0" lIns="0" rIns="0" tIns="0" wrap="none"/>
          <a:p>
            <a:endParaRPr/>
          </a:p>
        </p:txBody>
      </p:sp>
      <p:sp>
        <p:nvSpPr>
          <p:cNvPr id="132"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133"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134" name="PlaceHolder 4"/>
          <p:cNvSpPr>
            <a:spLocks noGrp="1"/>
          </p:cNvSpPr>
          <p:nvPr>
            <p:ph type="body"/>
          </p:nvPr>
        </p:nvSpPr>
        <p:spPr>
          <a:xfrm>
            <a:off x="457200" y="3681720"/>
            <a:ext cx="8045640" cy="1896840"/>
          </a:xfrm>
          <a:prstGeom prst="rect">
            <a:avLst/>
          </a:prstGeom>
        </p:spPr>
        <p:txBody>
          <a:bodyPr bIns="0" lIns="0" rIns="0" tIns="0" wrap="none"/>
          <a:p>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135" name="PlaceHolder 1"/>
          <p:cNvSpPr>
            <a:spLocks noGrp="1"/>
          </p:cNvSpPr>
          <p:nvPr>
            <p:ph type="title"/>
          </p:nvPr>
        </p:nvSpPr>
        <p:spPr>
          <a:xfrm>
            <a:off x="2286000" y="3124080"/>
            <a:ext cx="6171840" cy="1894320"/>
          </a:xfrm>
          <a:prstGeom prst="rect">
            <a:avLst/>
          </a:prstGeom>
        </p:spPr>
        <p:txBody>
          <a:bodyPr anchor="ctr" bIns="0" lIns="0" rIns="0" tIns="0" wrap="none"/>
          <a:p>
            <a:endParaRPr/>
          </a:p>
        </p:txBody>
      </p:sp>
      <p:sp>
        <p:nvSpPr>
          <p:cNvPr id="136" name="PlaceHolder 2"/>
          <p:cNvSpPr>
            <a:spLocks noGrp="1"/>
          </p:cNvSpPr>
          <p:nvPr>
            <p:ph type="body"/>
          </p:nvPr>
        </p:nvSpPr>
        <p:spPr>
          <a:xfrm>
            <a:off x="457200" y="1604520"/>
            <a:ext cx="8046360" cy="1896840"/>
          </a:xfrm>
          <a:prstGeom prst="rect">
            <a:avLst/>
          </a:prstGeom>
        </p:spPr>
        <p:txBody>
          <a:bodyPr bIns="0" lIns="0" rIns="0" tIns="0" wrap="none"/>
          <a:p>
            <a:endParaRPr/>
          </a:p>
        </p:txBody>
      </p:sp>
      <p:sp>
        <p:nvSpPr>
          <p:cNvPr id="137" name="PlaceHolder 3"/>
          <p:cNvSpPr>
            <a:spLocks noGrp="1"/>
          </p:cNvSpPr>
          <p:nvPr>
            <p:ph type="body"/>
          </p:nvPr>
        </p:nvSpPr>
        <p:spPr>
          <a:xfrm>
            <a:off x="457200" y="3681720"/>
            <a:ext cx="8046360" cy="1896840"/>
          </a:xfrm>
          <a:prstGeom prst="rect">
            <a:avLst/>
          </a:prstGeom>
        </p:spPr>
        <p:txBody>
          <a:bodyPr bIns="0" lIns="0" rIns="0" tIns="0" wrap="none"/>
          <a:p>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138" name="PlaceHolder 1"/>
          <p:cNvSpPr>
            <a:spLocks noGrp="1"/>
          </p:cNvSpPr>
          <p:nvPr>
            <p:ph type="title"/>
          </p:nvPr>
        </p:nvSpPr>
        <p:spPr>
          <a:xfrm>
            <a:off x="2286000" y="3124080"/>
            <a:ext cx="6171840" cy="1894320"/>
          </a:xfrm>
          <a:prstGeom prst="rect">
            <a:avLst/>
          </a:prstGeom>
        </p:spPr>
        <p:txBody>
          <a:bodyPr anchor="ctr" bIns="0" lIns="0" rIns="0" tIns="0" wrap="none"/>
          <a:p>
            <a:endParaRPr/>
          </a:p>
        </p:txBody>
      </p:sp>
      <p:sp>
        <p:nvSpPr>
          <p:cNvPr id="139"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140"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141" name="PlaceHolder 4"/>
          <p:cNvSpPr>
            <a:spLocks noGrp="1"/>
          </p:cNvSpPr>
          <p:nvPr>
            <p:ph type="body"/>
          </p:nvPr>
        </p:nvSpPr>
        <p:spPr>
          <a:xfrm>
            <a:off x="4579920" y="3681720"/>
            <a:ext cx="3926160" cy="1896840"/>
          </a:xfrm>
          <a:prstGeom prst="rect">
            <a:avLst/>
          </a:prstGeom>
        </p:spPr>
        <p:txBody>
          <a:bodyPr bIns="0" lIns="0" rIns="0" tIns="0" wrap="none"/>
          <a:p>
            <a:endParaRPr/>
          </a:p>
        </p:txBody>
      </p:sp>
      <p:sp>
        <p:nvSpPr>
          <p:cNvPr id="142" name="PlaceHolder 5"/>
          <p:cNvSpPr>
            <a:spLocks noGrp="1"/>
          </p:cNvSpPr>
          <p:nvPr>
            <p:ph type="body"/>
          </p:nvPr>
        </p:nvSpPr>
        <p:spPr>
          <a:xfrm>
            <a:off x="457200" y="3681720"/>
            <a:ext cx="3926160" cy="1896840"/>
          </a:xfrm>
          <a:prstGeom prst="rect">
            <a:avLst/>
          </a:prstGeom>
        </p:spPr>
        <p:txBody>
          <a:bodyPr bIns="0" lIns="0" rIns="0" tIns="0" wrap="none"/>
          <a:p>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143" name="PlaceHolder 1"/>
          <p:cNvSpPr>
            <a:spLocks noGrp="1"/>
          </p:cNvSpPr>
          <p:nvPr>
            <p:ph type="title"/>
          </p:nvPr>
        </p:nvSpPr>
        <p:spPr>
          <a:xfrm>
            <a:off x="2286000" y="3124080"/>
            <a:ext cx="6171840" cy="1894320"/>
          </a:xfrm>
          <a:prstGeom prst="rect">
            <a:avLst/>
          </a:prstGeom>
        </p:spPr>
        <p:txBody>
          <a:bodyPr anchor="ctr" bIns="0" lIns="0" rIns="0" tIns="0" wrap="none"/>
          <a:p>
            <a:endParaRPr/>
          </a:p>
        </p:txBody>
      </p:sp>
      <p:sp>
        <p:nvSpPr>
          <p:cNvPr id="144"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145" name="PlaceHolder 3"/>
          <p:cNvSpPr>
            <a:spLocks noGrp="1"/>
          </p:cNvSpPr>
          <p:nvPr>
            <p:ph type="body"/>
          </p:nvPr>
        </p:nvSpPr>
        <p:spPr>
          <a:xfrm>
            <a:off x="4579920" y="1604520"/>
            <a:ext cx="3926160" cy="1896840"/>
          </a:xfrm>
          <a:prstGeom prst="rect">
            <a:avLst/>
          </a:prstGeom>
        </p:spPr>
        <p:txBody>
          <a:bodyPr bIns="0" lIns="0" rIns="0" tIns="0" wrap="none"/>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2286000" y="3124080"/>
            <a:ext cx="6171840" cy="1894320"/>
          </a:xfrm>
          <a:prstGeom prst="rect">
            <a:avLst/>
          </a:prstGeom>
        </p:spPr>
        <p:txBody>
          <a:bodyPr anchor="ctr" bIns="0" lIns="0" rIns="0" tIns="0" wrap="none"/>
          <a:p>
            <a:endParaRPr/>
          </a:p>
        </p:txBody>
      </p:sp>
      <p:sp>
        <p:nvSpPr>
          <p:cNvPr id="32" name="PlaceHolder 2"/>
          <p:cNvSpPr>
            <a:spLocks noGrp="1"/>
          </p:cNvSpPr>
          <p:nvPr>
            <p:ph type="body"/>
          </p:nvPr>
        </p:nvSpPr>
        <p:spPr>
          <a:xfrm>
            <a:off x="457200" y="1604520"/>
            <a:ext cx="3926160" cy="3977280"/>
          </a:xfrm>
          <a:prstGeom prst="rect">
            <a:avLst/>
          </a:prstGeom>
        </p:spPr>
        <p:txBody>
          <a:bodyPr bIns="0" lIns="0" rIns="0" tIns="0" wrap="none"/>
          <a:p>
            <a:endParaRPr/>
          </a:p>
        </p:txBody>
      </p:sp>
      <p:sp>
        <p:nvSpPr>
          <p:cNvPr id="33" name="PlaceHolder 3"/>
          <p:cNvSpPr>
            <a:spLocks noGrp="1"/>
          </p:cNvSpPr>
          <p:nvPr>
            <p:ph type="body"/>
          </p:nvPr>
        </p:nvSpPr>
        <p:spPr>
          <a:xfrm>
            <a:off x="4579920" y="1604520"/>
            <a:ext cx="3926160" cy="3977280"/>
          </a:xfrm>
          <a:prstGeom prst="rect">
            <a:avLst/>
          </a:prstGeom>
        </p:spPr>
        <p:txBody>
          <a:bodyPr bIns="0" lIns="0" rIns="0" tIns="0" wrap="none"/>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34" name="PlaceHolder 1"/>
          <p:cNvSpPr>
            <a:spLocks noGrp="1"/>
          </p:cNvSpPr>
          <p:nvPr>
            <p:ph type="title"/>
          </p:nvPr>
        </p:nvSpPr>
        <p:spPr>
          <a:xfrm>
            <a:off x="2286000" y="3124080"/>
            <a:ext cx="6171840" cy="1894320"/>
          </a:xfrm>
          <a:prstGeom prst="rect">
            <a:avLst/>
          </a:prstGeom>
        </p:spPr>
        <p:txBody>
          <a:bodyPr anchor="ctr" bIns="0" lIns="0" rIns="0" tIns="0" wrap="none"/>
          <a:p>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35" name="PlaceHolder 1"/>
          <p:cNvSpPr>
            <a:spLocks noGrp="1"/>
          </p:cNvSpPr>
          <p:nvPr>
            <p:ph type="subTitle"/>
          </p:nvPr>
        </p:nvSpPr>
        <p:spPr>
          <a:xfrm>
            <a:off x="2286000" y="3124080"/>
            <a:ext cx="6171840" cy="2457720"/>
          </a:xfrm>
          <a:prstGeom prst="rect">
            <a:avLst/>
          </a:prstGeom>
        </p:spPr>
        <p:txBody>
          <a:bodyPr anchor="ctr" bIns="0" lIns="0" rIns="0" tIns="0" wrap="none"/>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2286000" y="3124080"/>
            <a:ext cx="6171840" cy="1894320"/>
          </a:xfrm>
          <a:prstGeom prst="rect">
            <a:avLst/>
          </a:prstGeom>
        </p:spPr>
        <p:txBody>
          <a:bodyPr anchor="ctr" bIns="0" lIns="0" rIns="0" tIns="0" wrap="none"/>
          <a:p>
            <a:endParaRPr/>
          </a:p>
        </p:txBody>
      </p:sp>
      <p:sp>
        <p:nvSpPr>
          <p:cNvPr id="37"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38" name="PlaceHolder 3"/>
          <p:cNvSpPr>
            <a:spLocks noGrp="1"/>
          </p:cNvSpPr>
          <p:nvPr>
            <p:ph type="body"/>
          </p:nvPr>
        </p:nvSpPr>
        <p:spPr>
          <a:xfrm>
            <a:off x="457200" y="3681720"/>
            <a:ext cx="3926160" cy="1896840"/>
          </a:xfrm>
          <a:prstGeom prst="rect">
            <a:avLst/>
          </a:prstGeom>
        </p:spPr>
        <p:txBody>
          <a:bodyPr bIns="0" lIns="0" rIns="0" tIns="0" wrap="none"/>
          <a:p>
            <a:endParaRPr/>
          </a:p>
        </p:txBody>
      </p:sp>
      <p:sp>
        <p:nvSpPr>
          <p:cNvPr id="39" name="PlaceHolder 4"/>
          <p:cNvSpPr>
            <a:spLocks noGrp="1"/>
          </p:cNvSpPr>
          <p:nvPr>
            <p:ph type="body"/>
          </p:nvPr>
        </p:nvSpPr>
        <p:spPr>
          <a:xfrm>
            <a:off x="4579920" y="1604520"/>
            <a:ext cx="3926160" cy="3977280"/>
          </a:xfrm>
          <a:prstGeom prst="rect">
            <a:avLst/>
          </a:prstGeom>
        </p:spPr>
        <p:txBody>
          <a:bodyPr bIns="0" lIns="0" rIns="0" tIns="0" wrap="none"/>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2286000" y="3124080"/>
            <a:ext cx="6171840" cy="1894320"/>
          </a:xfrm>
          <a:prstGeom prst="rect">
            <a:avLst/>
          </a:prstGeom>
        </p:spPr>
        <p:txBody>
          <a:bodyPr anchor="ctr" bIns="0" lIns="0" rIns="0" tIns="0" wrap="none"/>
          <a:p>
            <a:endParaRPr/>
          </a:p>
        </p:txBody>
      </p:sp>
      <p:sp>
        <p:nvSpPr>
          <p:cNvPr id="41" name="PlaceHolder 2"/>
          <p:cNvSpPr>
            <a:spLocks noGrp="1"/>
          </p:cNvSpPr>
          <p:nvPr>
            <p:ph type="body"/>
          </p:nvPr>
        </p:nvSpPr>
        <p:spPr>
          <a:xfrm>
            <a:off x="457200" y="1604520"/>
            <a:ext cx="3926160" cy="3977280"/>
          </a:xfrm>
          <a:prstGeom prst="rect">
            <a:avLst/>
          </a:prstGeom>
        </p:spPr>
        <p:txBody>
          <a:bodyPr bIns="0" lIns="0" rIns="0" tIns="0" wrap="none"/>
          <a:p>
            <a:endParaRPr/>
          </a:p>
        </p:txBody>
      </p:sp>
      <p:sp>
        <p:nvSpPr>
          <p:cNvPr id="42"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43" name="PlaceHolder 4"/>
          <p:cNvSpPr>
            <a:spLocks noGrp="1"/>
          </p:cNvSpPr>
          <p:nvPr>
            <p:ph type="body"/>
          </p:nvPr>
        </p:nvSpPr>
        <p:spPr>
          <a:xfrm>
            <a:off x="4579920" y="3681720"/>
            <a:ext cx="3926160" cy="1896840"/>
          </a:xfrm>
          <a:prstGeom prst="rect">
            <a:avLst/>
          </a:prstGeom>
        </p:spPr>
        <p:txBody>
          <a:bodyPr bIns="0" lIns="0" rIns="0" tIns="0" wrap="none"/>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2286000" y="3124080"/>
            <a:ext cx="6171840" cy="1894320"/>
          </a:xfrm>
          <a:prstGeom prst="rect">
            <a:avLst/>
          </a:prstGeom>
        </p:spPr>
        <p:txBody>
          <a:bodyPr anchor="ctr" bIns="0" lIns="0" rIns="0" tIns="0" wrap="none"/>
          <a:p>
            <a:endParaRPr/>
          </a:p>
        </p:txBody>
      </p:sp>
      <p:sp>
        <p:nvSpPr>
          <p:cNvPr id="45" name="PlaceHolder 2"/>
          <p:cNvSpPr>
            <a:spLocks noGrp="1"/>
          </p:cNvSpPr>
          <p:nvPr>
            <p:ph type="body"/>
          </p:nvPr>
        </p:nvSpPr>
        <p:spPr>
          <a:xfrm>
            <a:off x="457200" y="1604520"/>
            <a:ext cx="3926160" cy="1896840"/>
          </a:xfrm>
          <a:prstGeom prst="rect">
            <a:avLst/>
          </a:prstGeom>
        </p:spPr>
        <p:txBody>
          <a:bodyPr bIns="0" lIns="0" rIns="0" tIns="0" wrap="none"/>
          <a:p>
            <a:endParaRPr/>
          </a:p>
        </p:txBody>
      </p:sp>
      <p:sp>
        <p:nvSpPr>
          <p:cNvPr id="46" name="PlaceHolder 3"/>
          <p:cNvSpPr>
            <a:spLocks noGrp="1"/>
          </p:cNvSpPr>
          <p:nvPr>
            <p:ph type="body"/>
          </p:nvPr>
        </p:nvSpPr>
        <p:spPr>
          <a:xfrm>
            <a:off x="4579920" y="1604520"/>
            <a:ext cx="3926160" cy="1896840"/>
          </a:xfrm>
          <a:prstGeom prst="rect">
            <a:avLst/>
          </a:prstGeom>
        </p:spPr>
        <p:txBody>
          <a:bodyPr bIns="0" lIns="0" rIns="0" tIns="0" wrap="none"/>
          <a:p>
            <a:endParaRPr/>
          </a:p>
        </p:txBody>
      </p:sp>
      <p:sp>
        <p:nvSpPr>
          <p:cNvPr id="47" name="PlaceHolder 4"/>
          <p:cNvSpPr>
            <a:spLocks noGrp="1"/>
          </p:cNvSpPr>
          <p:nvPr>
            <p:ph type="body"/>
          </p:nvPr>
        </p:nvSpPr>
        <p:spPr>
          <a:xfrm>
            <a:off x="457200" y="3681720"/>
            <a:ext cx="8045640" cy="1896840"/>
          </a:xfrm>
          <a:prstGeom prst="rect">
            <a:avLst/>
          </a:prstGeom>
        </p:spPr>
        <p:txBody>
          <a:bodyPr bIns="0" lIns="0" rIns="0" tIns="0" wrap="none"/>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0" name="Line 1"/>
          <p:cNvSpPr/>
          <p:nvPr/>
        </p:nvSpPr>
        <p:spPr>
          <a:xfrm>
            <a:off x="8762760" y="0"/>
            <a:ext cx="0" cy="6858000"/>
          </a:xfrm>
          <a:prstGeom prst="line">
            <a:avLst/>
          </a:prstGeom>
          <a:ln w="38160">
            <a:solidFill>
              <a:srgbClr val="fec2ae"/>
            </a:solidFill>
            <a:round/>
          </a:ln>
        </p:spPr>
      </p:sp>
      <p:sp>
        <p:nvSpPr>
          <p:cNvPr id="1" name="Line 2"/>
          <p:cNvSpPr/>
          <p:nvPr/>
        </p:nvSpPr>
        <p:spPr>
          <a:xfrm>
            <a:off x="75960" y="0"/>
            <a:ext cx="0" cy="6858000"/>
          </a:xfrm>
          <a:prstGeom prst="line">
            <a:avLst/>
          </a:prstGeom>
          <a:ln w="57240">
            <a:solidFill>
              <a:srgbClr val="fec2ae"/>
            </a:solidFill>
            <a:round/>
          </a:ln>
        </p:spPr>
      </p:sp>
      <p:sp>
        <p:nvSpPr>
          <p:cNvPr id="2" name="Line 3"/>
          <p:cNvSpPr/>
          <p:nvPr/>
        </p:nvSpPr>
        <p:spPr>
          <a:xfrm>
            <a:off x="8991360" y="0"/>
            <a:ext cx="0" cy="6858000"/>
          </a:xfrm>
          <a:prstGeom prst="line">
            <a:avLst/>
          </a:prstGeom>
          <a:ln w="19080">
            <a:solidFill>
              <a:srgbClr val="fe8637"/>
            </a:solidFill>
            <a:round/>
          </a:ln>
        </p:spPr>
      </p:sp>
      <p:sp>
        <p:nvSpPr>
          <p:cNvPr id="3" name="CustomShape 4"/>
          <p:cNvSpPr/>
          <p:nvPr/>
        </p:nvSpPr>
        <p:spPr>
          <a:xfrm>
            <a:off x="8839080" y="0"/>
            <a:ext cx="304560" cy="6857640"/>
          </a:xfrm>
          <a:prstGeom prst="rect">
            <a:avLst/>
          </a:prstGeom>
          <a:solidFill>
            <a:srgbClr val="fec2ae"/>
          </a:solidFill>
        </p:spPr>
      </p:sp>
      <p:sp>
        <p:nvSpPr>
          <p:cNvPr id="4" name="Line 5"/>
          <p:cNvSpPr/>
          <p:nvPr/>
        </p:nvSpPr>
        <p:spPr>
          <a:xfrm>
            <a:off x="8915400" y="0"/>
            <a:ext cx="0" cy="6858000"/>
          </a:xfrm>
          <a:prstGeom prst="line">
            <a:avLst/>
          </a:prstGeom>
          <a:ln w="9360">
            <a:solidFill>
              <a:srgbClr val="fe8637"/>
            </a:solidFill>
            <a:round/>
          </a:ln>
        </p:spPr>
      </p:sp>
      <p:sp>
        <p:nvSpPr>
          <p:cNvPr id="5" name="CustomShape 6"/>
          <p:cNvSpPr/>
          <p:nvPr/>
        </p:nvSpPr>
        <p:spPr>
          <a:xfrm>
            <a:off x="8156520" y="5715000"/>
            <a:ext cx="548280" cy="548280"/>
          </a:xfrm>
          <a:prstGeom prst="ellipse">
            <a:avLst/>
          </a:prstGeom>
          <a:solidFill>
            <a:srgbClr val="fe8637"/>
          </a:solidFill>
        </p:spPr>
      </p:sp>
      <p:sp>
        <p:nvSpPr>
          <p:cNvPr id="6" name="PlaceHolder 7"/>
          <p:cNvSpPr>
            <a:spLocks noGrp="1"/>
          </p:cNvSpPr>
          <p:nvPr>
            <p:ph type="title"/>
          </p:nvPr>
        </p:nvSpPr>
        <p:spPr>
          <a:xfrm>
            <a:off x="2286000" y="3124080"/>
            <a:ext cx="6171840" cy="1893960"/>
          </a:xfrm>
          <a:prstGeom prst="rect">
            <a:avLst/>
          </a:prstGeom>
        </p:spPr>
        <p:txBody>
          <a:bodyPr anchor="b" bIns="45000" lIns="90000" rIns="90000" tIns="45000"/>
          <a:p>
            <a:pPr>
              <a:lnSpc>
                <a:spcPct val="100000"/>
              </a:lnSpc>
            </a:pPr>
            <a:r>
              <a:rPr b="1" lang="ru-RU" sz="3000">
                <a:solidFill>
                  <a:srgbClr val="575f6d"/>
                </a:solidFill>
                <a:latin typeface="Century Schoolbook"/>
              </a:rPr>
              <a:t>Для правки текста заголовка щелкните мышьюОбразец заголовка</a:t>
            </a:r>
            <a:endParaRPr/>
          </a:p>
        </p:txBody>
      </p:sp>
      <p:sp>
        <p:nvSpPr>
          <p:cNvPr id="7" name="PlaceHolder 8"/>
          <p:cNvSpPr>
            <a:spLocks noGrp="1"/>
          </p:cNvSpPr>
          <p:nvPr>
            <p:ph type="dt"/>
          </p:nvPr>
        </p:nvSpPr>
        <p:spPr>
          <a:xfrm rot="5400000">
            <a:off x="7765200" y="1174320"/>
            <a:ext cx="2285640" cy="380520"/>
          </a:xfrm>
          <a:prstGeom prst="rect">
            <a:avLst/>
          </a:prstGeom>
        </p:spPr>
        <p:txBody>
          <a:bodyPr anchor="ctr" bIns="45000" lIns="90000" rIns="90000" tIns="45000"/>
          <a:p>
            <a:pPr algn="r">
              <a:lnSpc>
                <a:spcPct val="100000"/>
              </a:lnSpc>
            </a:pPr>
            <a:r>
              <a:rPr lang="ru-RU" sz="1200">
                <a:solidFill>
                  <a:srgbClr val="575f6d"/>
                </a:solidFill>
                <a:latin typeface="Century Schoolbook"/>
              </a:rPr>
              <a:t>17.12.13</a:t>
            </a:r>
            <a:endParaRPr/>
          </a:p>
        </p:txBody>
      </p:sp>
      <p:sp>
        <p:nvSpPr>
          <p:cNvPr id="8" name="PlaceHolder 9"/>
          <p:cNvSpPr>
            <a:spLocks noGrp="1"/>
          </p:cNvSpPr>
          <p:nvPr>
            <p:ph type="ftr"/>
          </p:nvPr>
        </p:nvSpPr>
        <p:spPr>
          <a:xfrm rot="5400000">
            <a:off x="7077240" y="4181400"/>
            <a:ext cx="3657240" cy="383760"/>
          </a:xfrm>
          <a:prstGeom prst="rect">
            <a:avLst/>
          </a:prstGeom>
        </p:spPr>
        <p:txBody>
          <a:bodyPr anchor="ctr" bIns="45000" lIns="90000" rIns="90000" tIns="45000"/>
          <a:p>
            <a:endParaRPr/>
          </a:p>
        </p:txBody>
      </p:sp>
      <p:sp>
        <p:nvSpPr>
          <p:cNvPr id="9" name="CustomShape 10"/>
          <p:cNvSpPr/>
          <p:nvPr/>
        </p:nvSpPr>
        <p:spPr>
          <a:xfrm>
            <a:off x="380880" y="0"/>
            <a:ext cx="609120" cy="6857640"/>
          </a:xfrm>
          <a:prstGeom prst="rect">
            <a:avLst/>
          </a:prstGeom>
          <a:solidFill>
            <a:srgbClr val="fec2ae"/>
          </a:solidFill>
        </p:spPr>
      </p:sp>
      <p:sp>
        <p:nvSpPr>
          <p:cNvPr id="10" name="CustomShape 11"/>
          <p:cNvSpPr/>
          <p:nvPr/>
        </p:nvSpPr>
        <p:spPr>
          <a:xfrm>
            <a:off x="276480" y="0"/>
            <a:ext cx="104400" cy="6857640"/>
          </a:xfrm>
          <a:prstGeom prst="rect">
            <a:avLst/>
          </a:prstGeom>
          <a:solidFill>
            <a:srgbClr val="fed9cd"/>
          </a:solidFill>
        </p:spPr>
      </p:sp>
      <p:sp>
        <p:nvSpPr>
          <p:cNvPr id="11" name="CustomShape 12"/>
          <p:cNvSpPr/>
          <p:nvPr/>
        </p:nvSpPr>
        <p:spPr>
          <a:xfrm>
            <a:off x="990720" y="0"/>
            <a:ext cx="181440" cy="6857640"/>
          </a:xfrm>
          <a:prstGeom prst="rect">
            <a:avLst/>
          </a:prstGeom>
          <a:solidFill>
            <a:srgbClr val="fed9cd"/>
          </a:solidFill>
        </p:spPr>
      </p:sp>
      <p:sp>
        <p:nvSpPr>
          <p:cNvPr id="12" name="CustomShape 13"/>
          <p:cNvSpPr/>
          <p:nvPr/>
        </p:nvSpPr>
        <p:spPr>
          <a:xfrm>
            <a:off x="1141200" y="0"/>
            <a:ext cx="230040" cy="6857640"/>
          </a:xfrm>
          <a:prstGeom prst="rect">
            <a:avLst/>
          </a:prstGeom>
          <a:solidFill>
            <a:srgbClr val="feede8"/>
          </a:solidFill>
        </p:spPr>
      </p:sp>
      <p:sp>
        <p:nvSpPr>
          <p:cNvPr id="13" name="Line 14"/>
          <p:cNvSpPr/>
          <p:nvPr/>
        </p:nvSpPr>
        <p:spPr>
          <a:xfrm>
            <a:off x="106200" y="0"/>
            <a:ext cx="0" cy="6858000"/>
          </a:xfrm>
          <a:prstGeom prst="line">
            <a:avLst/>
          </a:prstGeom>
          <a:ln w="57240">
            <a:solidFill>
              <a:srgbClr val="fec2ae"/>
            </a:solidFill>
            <a:round/>
          </a:ln>
        </p:spPr>
      </p:sp>
      <p:sp>
        <p:nvSpPr>
          <p:cNvPr id="14" name="Line 15"/>
          <p:cNvSpPr/>
          <p:nvPr/>
        </p:nvSpPr>
        <p:spPr>
          <a:xfrm>
            <a:off x="914400" y="0"/>
            <a:ext cx="0" cy="6858000"/>
          </a:xfrm>
          <a:prstGeom prst="line">
            <a:avLst/>
          </a:prstGeom>
          <a:ln w="57240">
            <a:solidFill>
              <a:srgbClr val="feede8"/>
            </a:solidFill>
            <a:round/>
          </a:ln>
        </p:spPr>
      </p:sp>
      <p:sp>
        <p:nvSpPr>
          <p:cNvPr id="15" name="Line 16"/>
          <p:cNvSpPr/>
          <p:nvPr/>
        </p:nvSpPr>
        <p:spPr>
          <a:xfrm>
            <a:off x="853920" y="0"/>
            <a:ext cx="0" cy="6858000"/>
          </a:xfrm>
          <a:prstGeom prst="line">
            <a:avLst/>
          </a:prstGeom>
          <a:ln w="57240">
            <a:solidFill>
              <a:srgbClr val="fec2ae"/>
            </a:solidFill>
            <a:round/>
          </a:ln>
        </p:spPr>
      </p:sp>
      <p:sp>
        <p:nvSpPr>
          <p:cNvPr id="16" name="Line 17"/>
          <p:cNvSpPr/>
          <p:nvPr/>
        </p:nvSpPr>
        <p:spPr>
          <a:xfrm>
            <a:off x="1726560" y="0"/>
            <a:ext cx="0" cy="6858000"/>
          </a:xfrm>
          <a:prstGeom prst="line">
            <a:avLst/>
          </a:prstGeom>
          <a:ln w="28440">
            <a:solidFill>
              <a:srgbClr val="fec2ae"/>
            </a:solidFill>
            <a:round/>
          </a:ln>
        </p:spPr>
      </p:sp>
      <p:sp>
        <p:nvSpPr>
          <p:cNvPr id="17" name="Line 18"/>
          <p:cNvSpPr/>
          <p:nvPr/>
        </p:nvSpPr>
        <p:spPr>
          <a:xfrm>
            <a:off x="1066680" y="0"/>
            <a:ext cx="0" cy="6858000"/>
          </a:xfrm>
          <a:prstGeom prst="line">
            <a:avLst/>
          </a:prstGeom>
          <a:ln w="9360">
            <a:solidFill>
              <a:srgbClr val="fec2ae"/>
            </a:solidFill>
            <a:round/>
          </a:ln>
        </p:spPr>
      </p:sp>
      <p:sp>
        <p:nvSpPr>
          <p:cNvPr id="18" name="Line 19"/>
          <p:cNvSpPr/>
          <p:nvPr/>
        </p:nvSpPr>
        <p:spPr>
          <a:xfrm>
            <a:off x="9113760" y="0"/>
            <a:ext cx="0" cy="6858000"/>
          </a:xfrm>
          <a:prstGeom prst="line">
            <a:avLst/>
          </a:prstGeom>
          <a:ln w="57240">
            <a:solidFill>
              <a:srgbClr val="fec2ae"/>
            </a:solidFill>
            <a:round/>
          </a:ln>
        </p:spPr>
      </p:sp>
      <p:sp>
        <p:nvSpPr>
          <p:cNvPr id="19" name="CustomShape 20"/>
          <p:cNvSpPr/>
          <p:nvPr/>
        </p:nvSpPr>
        <p:spPr>
          <a:xfrm>
            <a:off x="1219320" y="0"/>
            <a:ext cx="75960" cy="6857640"/>
          </a:xfrm>
          <a:prstGeom prst="rect">
            <a:avLst/>
          </a:prstGeom>
          <a:solidFill>
            <a:srgbClr val="fec2ae"/>
          </a:solidFill>
        </p:spPr>
      </p:sp>
      <p:sp>
        <p:nvSpPr>
          <p:cNvPr id="20" name="CustomShape 21"/>
          <p:cNvSpPr/>
          <p:nvPr/>
        </p:nvSpPr>
        <p:spPr>
          <a:xfrm>
            <a:off x="609480" y="3429000"/>
            <a:ext cx="1294920" cy="1294920"/>
          </a:xfrm>
          <a:prstGeom prst="ellipse">
            <a:avLst/>
          </a:prstGeom>
          <a:solidFill>
            <a:srgbClr val="fe8637"/>
          </a:solidFill>
        </p:spPr>
      </p:sp>
      <p:sp>
        <p:nvSpPr>
          <p:cNvPr id="21" name="CustomShape 22"/>
          <p:cNvSpPr/>
          <p:nvPr/>
        </p:nvSpPr>
        <p:spPr>
          <a:xfrm>
            <a:off x="1309680" y="4866840"/>
            <a:ext cx="641160" cy="641160"/>
          </a:xfrm>
          <a:prstGeom prst="ellipse">
            <a:avLst/>
          </a:prstGeom>
          <a:solidFill>
            <a:srgbClr val="fe8637"/>
          </a:solidFill>
        </p:spPr>
      </p:sp>
      <p:sp>
        <p:nvSpPr>
          <p:cNvPr id="22" name="CustomShape 23"/>
          <p:cNvSpPr/>
          <p:nvPr/>
        </p:nvSpPr>
        <p:spPr>
          <a:xfrm>
            <a:off x="1091160" y="5500800"/>
            <a:ext cx="136800" cy="136800"/>
          </a:xfrm>
          <a:prstGeom prst="ellipse">
            <a:avLst/>
          </a:prstGeom>
          <a:solidFill>
            <a:srgbClr val="fe8637"/>
          </a:solidFill>
        </p:spPr>
      </p:sp>
      <p:sp>
        <p:nvSpPr>
          <p:cNvPr id="23" name="CustomShape 24"/>
          <p:cNvSpPr/>
          <p:nvPr/>
        </p:nvSpPr>
        <p:spPr>
          <a:xfrm>
            <a:off x="1664280" y="5788080"/>
            <a:ext cx="273960" cy="273960"/>
          </a:xfrm>
          <a:prstGeom prst="ellipse">
            <a:avLst/>
          </a:prstGeom>
          <a:solidFill>
            <a:srgbClr val="fe8637"/>
          </a:solidFill>
        </p:spPr>
      </p:sp>
      <p:sp>
        <p:nvSpPr>
          <p:cNvPr id="24" name="CustomShape 25"/>
          <p:cNvSpPr/>
          <p:nvPr/>
        </p:nvSpPr>
        <p:spPr>
          <a:xfrm>
            <a:off x="1905120" y="4495680"/>
            <a:ext cx="365400" cy="365400"/>
          </a:xfrm>
          <a:prstGeom prst="ellipse">
            <a:avLst/>
          </a:prstGeom>
          <a:solidFill>
            <a:srgbClr val="fe8637"/>
          </a:solidFill>
        </p:spPr>
      </p:sp>
      <p:sp>
        <p:nvSpPr>
          <p:cNvPr id="25" name="PlaceHolder 26"/>
          <p:cNvSpPr>
            <a:spLocks noGrp="1"/>
          </p:cNvSpPr>
          <p:nvPr>
            <p:ph type="sldNum"/>
          </p:nvPr>
        </p:nvSpPr>
        <p:spPr>
          <a:xfrm>
            <a:off x="1325520" y="4928760"/>
            <a:ext cx="609120" cy="517320"/>
          </a:xfrm>
          <a:prstGeom prst="rect">
            <a:avLst/>
          </a:prstGeom>
        </p:spPr>
        <p:txBody>
          <a:bodyPr anchor="ctr" bIns="45000" lIns="90000" rIns="90000" tIns="45000"/>
          <a:p>
            <a:pPr algn="ctr">
              <a:lnSpc>
                <a:spcPct val="100000"/>
              </a:lnSpc>
            </a:pPr>
            <a:fld id="{6475F6DE-E7EA-493C-8C52-E7827757EFF3}" type="slidenum">
              <a:rPr b="1" lang="ru-RU" sz="1400">
                <a:solidFill>
                  <a:srgbClr val="ffffff"/>
                </a:solidFill>
                <a:latin typeface="Century Schoolbook"/>
              </a:rPr>
              <a:t>&lt;номер&gt;</a:t>
            </a:fld>
            <a:endParaRPr/>
          </a:p>
        </p:txBody>
      </p:sp>
      <p:sp>
        <p:nvSpPr>
          <p:cNvPr id="26" name="PlaceHolder 27"/>
          <p:cNvSpPr>
            <a:spLocks noGrp="1"/>
          </p:cNvSpPr>
          <p:nvPr>
            <p:ph type="body"/>
          </p:nvPr>
        </p:nvSpPr>
        <p:spPr>
          <a:xfrm>
            <a:off x="457200" y="1604520"/>
            <a:ext cx="8046360" cy="3977280"/>
          </a:xfrm>
          <a:prstGeom prst="rect">
            <a:avLst/>
          </a:prstGeom>
        </p:spPr>
        <p:txBody>
          <a:bodyPr bIns="0" lIns="0" rIns="0" tIns="0" wrap="none"/>
          <a:p>
            <a:pPr>
              <a:buSzPct val="25000"/>
              <a:buFont typeface="StarSymbol"/>
              <a:buChar char=""/>
            </a:pPr>
            <a:r>
              <a:rPr lang="ru-RU"/>
              <a:t>Для правки структуры щелкните мышью</a:t>
            </a:r>
            <a:endParaRPr/>
          </a:p>
          <a:p>
            <a:pPr lvl="1">
              <a:buSzPct val="25000"/>
              <a:buFont typeface="StarSymbol"/>
              <a:buChar char=""/>
            </a:pPr>
            <a:r>
              <a:rPr lang="ru-RU"/>
              <a:t>Второй уровень структуры</a:t>
            </a:r>
            <a:endParaRPr/>
          </a:p>
          <a:p>
            <a:pPr lvl="2">
              <a:buSzPct val="25000"/>
              <a:buFont typeface="StarSymbol"/>
              <a:buChar char=""/>
            </a:pPr>
            <a:r>
              <a:rPr lang="ru-RU"/>
              <a:t>Третий уровень структуры</a:t>
            </a:r>
            <a:endParaRPr/>
          </a:p>
          <a:p>
            <a:pPr lvl="3">
              <a:buSzPct val="25000"/>
              <a:buFont typeface="StarSymbol"/>
              <a:buChar char=""/>
            </a:pPr>
            <a:r>
              <a:rPr lang="ru-RU"/>
              <a:t>Четвёртый уровень структуры</a:t>
            </a:r>
            <a:endParaRPr/>
          </a:p>
          <a:p>
            <a:pPr lvl="4">
              <a:buSzPct val="25000"/>
              <a:buFont typeface="StarSymbol"/>
              <a:buChar char=""/>
            </a:pPr>
            <a:r>
              <a:rPr lang="ru-RU"/>
              <a:t>Пятый уровень структуры</a:t>
            </a:r>
            <a:endParaRPr/>
          </a:p>
          <a:p>
            <a:pPr lvl="5">
              <a:buSzPct val="25000"/>
              <a:buFont typeface="StarSymbol"/>
              <a:buChar char=""/>
            </a:pPr>
            <a:r>
              <a:rPr lang="ru-RU"/>
              <a:t>Шестой уровень структуры</a:t>
            </a:r>
            <a:endParaRPr/>
          </a:p>
          <a:p>
            <a:pPr lvl="6">
              <a:buSzPct val="25000"/>
              <a:buFont typeface="StarSymbol"/>
              <a:buChar char=""/>
            </a:pPr>
            <a:r>
              <a:rPr lang="ru-RU"/>
              <a:t>Седьмой уровень структуры</a:t>
            </a:r>
            <a:endParaRPr/>
          </a:p>
        </p:txBody>
      </p:sp>
    </p:spTree>
  </p:cSld>
  <p:clrMap accent1="accent1" accent2="accent2" accent3="accent3" accent4="accent4" accent5="accent5" accent6="accent6" bg1="lt1" bg2="lt2" folHlink="folHlink" hlink="hlink" tx1="dk1" tx2="dk2"/>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59" name="Line 1"/>
          <p:cNvSpPr/>
          <p:nvPr/>
        </p:nvSpPr>
        <p:spPr>
          <a:xfrm>
            <a:off x="8762760" y="0"/>
            <a:ext cx="0" cy="6858000"/>
          </a:xfrm>
          <a:prstGeom prst="line">
            <a:avLst/>
          </a:prstGeom>
          <a:ln w="38160">
            <a:solidFill>
              <a:srgbClr val="fec2ae"/>
            </a:solidFill>
            <a:round/>
          </a:ln>
        </p:spPr>
      </p:sp>
      <p:sp>
        <p:nvSpPr>
          <p:cNvPr id="60" name="Line 2"/>
          <p:cNvSpPr/>
          <p:nvPr/>
        </p:nvSpPr>
        <p:spPr>
          <a:xfrm>
            <a:off x="75960" y="0"/>
            <a:ext cx="0" cy="6858000"/>
          </a:xfrm>
          <a:prstGeom prst="line">
            <a:avLst/>
          </a:prstGeom>
          <a:ln w="57240">
            <a:solidFill>
              <a:srgbClr val="fec2ae"/>
            </a:solidFill>
            <a:round/>
          </a:ln>
        </p:spPr>
      </p:sp>
      <p:sp>
        <p:nvSpPr>
          <p:cNvPr id="61" name="Line 3"/>
          <p:cNvSpPr/>
          <p:nvPr/>
        </p:nvSpPr>
        <p:spPr>
          <a:xfrm>
            <a:off x="8991360" y="0"/>
            <a:ext cx="0" cy="6858000"/>
          </a:xfrm>
          <a:prstGeom prst="line">
            <a:avLst/>
          </a:prstGeom>
          <a:ln w="19080">
            <a:solidFill>
              <a:srgbClr val="fe8637"/>
            </a:solidFill>
            <a:round/>
          </a:ln>
        </p:spPr>
      </p:sp>
      <p:sp>
        <p:nvSpPr>
          <p:cNvPr id="62" name="CustomShape 4"/>
          <p:cNvSpPr/>
          <p:nvPr/>
        </p:nvSpPr>
        <p:spPr>
          <a:xfrm>
            <a:off x="8839080" y="0"/>
            <a:ext cx="304560" cy="6857640"/>
          </a:xfrm>
          <a:prstGeom prst="rect">
            <a:avLst/>
          </a:prstGeom>
          <a:solidFill>
            <a:srgbClr val="fec2ae"/>
          </a:solidFill>
        </p:spPr>
      </p:sp>
      <p:sp>
        <p:nvSpPr>
          <p:cNvPr id="63" name="Line 5"/>
          <p:cNvSpPr/>
          <p:nvPr/>
        </p:nvSpPr>
        <p:spPr>
          <a:xfrm>
            <a:off x="8915400" y="0"/>
            <a:ext cx="0" cy="6858000"/>
          </a:xfrm>
          <a:prstGeom prst="line">
            <a:avLst/>
          </a:prstGeom>
          <a:ln w="9360">
            <a:solidFill>
              <a:srgbClr val="fe8637"/>
            </a:solidFill>
            <a:round/>
          </a:ln>
        </p:spPr>
      </p:sp>
      <p:sp>
        <p:nvSpPr>
          <p:cNvPr id="64" name="CustomShape 6"/>
          <p:cNvSpPr/>
          <p:nvPr/>
        </p:nvSpPr>
        <p:spPr>
          <a:xfrm>
            <a:off x="8156520" y="5715000"/>
            <a:ext cx="548280" cy="548280"/>
          </a:xfrm>
          <a:prstGeom prst="ellipse">
            <a:avLst/>
          </a:prstGeom>
          <a:solidFill>
            <a:srgbClr val="fe8637"/>
          </a:solidFill>
        </p:spPr>
      </p:sp>
      <p:sp>
        <p:nvSpPr>
          <p:cNvPr id="65" name="PlaceHolder 7"/>
          <p:cNvSpPr>
            <a:spLocks noGrp="1"/>
          </p:cNvSpPr>
          <p:nvPr>
            <p:ph type="title"/>
          </p:nvPr>
        </p:nvSpPr>
        <p:spPr>
          <a:xfrm>
            <a:off x="457200" y="274680"/>
            <a:ext cx="7467120" cy="1142640"/>
          </a:xfrm>
          <a:prstGeom prst="rect">
            <a:avLst/>
          </a:prstGeom>
        </p:spPr>
        <p:txBody>
          <a:bodyPr anchor="b" bIns="45000" lIns="90000" rIns="90000" tIns="45000"/>
          <a:p>
            <a:pPr>
              <a:lnSpc>
                <a:spcPct val="100000"/>
              </a:lnSpc>
            </a:pPr>
            <a:r>
              <a:rPr lang="ru-RU" sz="3000">
                <a:solidFill>
                  <a:srgbClr val="575f6d"/>
                </a:solidFill>
                <a:latin typeface="Century Schoolbook"/>
              </a:rPr>
              <a:t>Для правки текста заголовка щелкните мышьюОбразец заголовка</a:t>
            </a:r>
            <a:endParaRPr/>
          </a:p>
        </p:txBody>
      </p:sp>
      <p:sp>
        <p:nvSpPr>
          <p:cNvPr id="66" name="PlaceHolder 8"/>
          <p:cNvSpPr>
            <a:spLocks noGrp="1"/>
          </p:cNvSpPr>
          <p:nvPr>
            <p:ph type="body"/>
          </p:nvPr>
        </p:nvSpPr>
        <p:spPr>
          <a:xfrm>
            <a:off x="457200" y="1600200"/>
            <a:ext cx="7467120" cy="4873320"/>
          </a:xfrm>
          <a:prstGeom prst="rect">
            <a:avLst/>
          </a:prstGeom>
        </p:spPr>
        <p:txBody>
          <a:bodyPr bIns="45000" lIns="90000" rIns="90000" tIns="45000"/>
          <a:p>
            <a:pPr>
              <a:buSzPct val="25000"/>
              <a:buFont typeface="StarSymbol"/>
              <a:buChar char=""/>
            </a:pPr>
            <a:r>
              <a:rPr lang="ru-RU" sz="2400">
                <a:solidFill>
                  <a:srgbClr val="000000"/>
                </a:solidFill>
                <a:latin typeface="Century Schoolbook"/>
              </a:rPr>
              <a:t>Для правки структуры щелкните мышью</a:t>
            </a:r>
            <a:endParaRPr/>
          </a:p>
          <a:p>
            <a:pPr lvl="1">
              <a:buSzPct val="25000"/>
              <a:buFont typeface="StarSymbol"/>
              <a:buChar char=""/>
            </a:pPr>
            <a:r>
              <a:rPr lang="ru-RU" sz="2400">
                <a:solidFill>
                  <a:srgbClr val="000000"/>
                </a:solidFill>
                <a:latin typeface="Century Schoolbook"/>
              </a:rPr>
              <a:t>Второй уровень структуры</a:t>
            </a:r>
            <a:endParaRPr/>
          </a:p>
          <a:p>
            <a:pPr lvl="2">
              <a:buSzPct val="25000"/>
              <a:buFont typeface="StarSymbol"/>
              <a:buChar char=""/>
            </a:pPr>
            <a:r>
              <a:rPr lang="ru-RU" sz="2400">
                <a:solidFill>
                  <a:srgbClr val="000000"/>
                </a:solidFill>
                <a:latin typeface="Century Schoolbook"/>
              </a:rPr>
              <a:t>Третий уровень структуры</a:t>
            </a:r>
            <a:endParaRPr/>
          </a:p>
          <a:p>
            <a:pPr lvl="3">
              <a:buSzPct val="25000"/>
              <a:buFont typeface="StarSymbol"/>
              <a:buChar char=""/>
            </a:pPr>
            <a:r>
              <a:rPr lang="ru-RU" sz="2400">
                <a:solidFill>
                  <a:srgbClr val="000000"/>
                </a:solidFill>
                <a:latin typeface="Century Schoolbook"/>
              </a:rPr>
              <a:t>Четвёртый уровень структуры</a:t>
            </a:r>
            <a:endParaRPr/>
          </a:p>
          <a:p>
            <a:pPr lvl="4">
              <a:buSzPct val="25000"/>
              <a:buFont typeface="StarSymbol"/>
              <a:buChar char=""/>
            </a:pPr>
            <a:r>
              <a:rPr lang="ru-RU" sz="2400">
                <a:solidFill>
                  <a:srgbClr val="000000"/>
                </a:solidFill>
                <a:latin typeface="Century Schoolbook"/>
              </a:rPr>
              <a:t>Пятый уровень структуры</a:t>
            </a:r>
            <a:endParaRPr/>
          </a:p>
          <a:p>
            <a:pPr lvl="5">
              <a:buSzPct val="25000"/>
              <a:buFont typeface="StarSymbol"/>
              <a:buChar char=""/>
            </a:pPr>
            <a:r>
              <a:rPr lang="ru-RU" sz="2400">
                <a:solidFill>
                  <a:srgbClr val="000000"/>
                </a:solidFill>
                <a:latin typeface="Century Schoolbook"/>
              </a:rPr>
              <a:t>Шестой уровень структуры</a:t>
            </a:r>
            <a:endParaRPr/>
          </a:p>
          <a:p>
            <a:pPr>
              <a:lnSpc>
                <a:spcPct val="100000"/>
              </a:lnSpc>
              <a:buSzPct val="25000"/>
              <a:buFont charset="2" typeface="Wingdings"/>
              <a:buChar char=""/>
            </a:pPr>
            <a:r>
              <a:rPr lang="ru-RU" sz="2400">
                <a:solidFill>
                  <a:srgbClr val="000000"/>
                </a:solidFill>
                <a:latin typeface="Century Schoolbook"/>
              </a:rPr>
              <a:t>Седьмой уровень структурыОбразец текста</a:t>
            </a:r>
            <a:endParaRPr/>
          </a:p>
          <a:p>
            <a:pPr lvl="1">
              <a:lnSpc>
                <a:spcPct val="100000"/>
              </a:lnSpc>
              <a:buSzPct val="25000"/>
              <a:buFont typeface="StarSymbol"/>
              <a:buChar char=""/>
            </a:pPr>
            <a:r>
              <a:rPr lang="ru-RU" sz="2100">
                <a:solidFill>
                  <a:srgbClr val="000000"/>
                </a:solidFill>
                <a:latin typeface="Century Schoolbook"/>
              </a:rPr>
              <a:t>Второй уровень</a:t>
            </a:r>
            <a:endParaRPr/>
          </a:p>
          <a:p>
            <a:pPr lvl="2">
              <a:lnSpc>
                <a:spcPct val="100000"/>
              </a:lnSpc>
              <a:buSzPct val="25000"/>
              <a:buFont typeface="StarSymbol"/>
              <a:buChar char=""/>
            </a:pPr>
            <a:r>
              <a:rPr lang="ru-RU">
                <a:solidFill>
                  <a:srgbClr val="000000"/>
                </a:solidFill>
                <a:latin typeface="Century Schoolbook"/>
              </a:rPr>
              <a:t>Третий уровень</a:t>
            </a:r>
            <a:endParaRPr/>
          </a:p>
          <a:p>
            <a:pPr lvl="3">
              <a:lnSpc>
                <a:spcPct val="100000"/>
              </a:lnSpc>
              <a:buSzPct val="25000"/>
              <a:buFont typeface="StarSymbol"/>
              <a:buChar char=""/>
            </a:pPr>
            <a:r>
              <a:rPr lang="ru-RU">
                <a:solidFill>
                  <a:srgbClr val="000000"/>
                </a:solidFill>
                <a:latin typeface="Century Schoolbook"/>
              </a:rPr>
              <a:t>Четвертый уровень</a:t>
            </a:r>
            <a:endParaRPr/>
          </a:p>
          <a:p>
            <a:pPr lvl="4">
              <a:lnSpc>
                <a:spcPct val="100000"/>
              </a:lnSpc>
              <a:buSzPct val="25000"/>
              <a:buFont typeface="StarSymbol"/>
              <a:buChar char=""/>
            </a:pPr>
            <a:r>
              <a:rPr lang="ru-RU" sz="1600">
                <a:solidFill>
                  <a:srgbClr val="000000"/>
                </a:solidFill>
                <a:latin typeface="Century Schoolbook"/>
              </a:rPr>
              <a:t>Пятый уровень</a:t>
            </a:r>
            <a:endParaRPr/>
          </a:p>
        </p:txBody>
      </p:sp>
      <p:sp>
        <p:nvSpPr>
          <p:cNvPr id="67" name="PlaceHolder 9"/>
          <p:cNvSpPr>
            <a:spLocks noGrp="1"/>
          </p:cNvSpPr>
          <p:nvPr>
            <p:ph type="dt"/>
          </p:nvPr>
        </p:nvSpPr>
        <p:spPr>
          <a:xfrm rot="5400000">
            <a:off x="7589520" y="1081800"/>
            <a:ext cx="2011320" cy="383760"/>
          </a:xfrm>
          <a:prstGeom prst="rect">
            <a:avLst/>
          </a:prstGeom>
        </p:spPr>
        <p:txBody>
          <a:bodyPr anchor="ctr" bIns="45000" lIns="90000" rIns="90000" tIns="45000"/>
          <a:p>
            <a:pPr algn="r">
              <a:lnSpc>
                <a:spcPct val="100000"/>
              </a:lnSpc>
            </a:pPr>
            <a:r>
              <a:rPr lang="ru-RU" sz="1200">
                <a:solidFill>
                  <a:srgbClr val="575f6d"/>
                </a:solidFill>
                <a:latin typeface="Century Schoolbook"/>
              </a:rPr>
              <a:t>17.12.13</a:t>
            </a:r>
            <a:endParaRPr/>
          </a:p>
        </p:txBody>
      </p:sp>
      <p:sp>
        <p:nvSpPr>
          <p:cNvPr id="68" name="PlaceHolder 10"/>
          <p:cNvSpPr>
            <a:spLocks noGrp="1"/>
          </p:cNvSpPr>
          <p:nvPr>
            <p:ph type="sldNum"/>
          </p:nvPr>
        </p:nvSpPr>
        <p:spPr>
          <a:xfrm>
            <a:off x="8129160" y="5734080"/>
            <a:ext cx="609120" cy="520920"/>
          </a:xfrm>
          <a:prstGeom prst="rect">
            <a:avLst/>
          </a:prstGeom>
        </p:spPr>
        <p:txBody>
          <a:bodyPr anchor="ctr" bIns="45000" lIns="90000" rIns="90000" tIns="45000"/>
          <a:p>
            <a:pPr algn="ctr">
              <a:lnSpc>
                <a:spcPct val="100000"/>
              </a:lnSpc>
            </a:pPr>
            <a:fld id="{07CBDEF5-9733-4129-9828-35A74FA7C13B}" type="slidenum">
              <a:rPr b="1" lang="ru-RU" sz="1400">
                <a:solidFill>
                  <a:srgbClr val="ffffff"/>
                </a:solidFill>
                <a:latin typeface="Century Schoolbook"/>
              </a:rPr>
              <a:t>&lt;номер&gt;</a:t>
            </a:fld>
            <a:endParaRPr/>
          </a:p>
        </p:txBody>
      </p:sp>
      <p:sp>
        <p:nvSpPr>
          <p:cNvPr id="69" name="PlaceHolder 11"/>
          <p:cNvSpPr>
            <a:spLocks noGrp="1"/>
          </p:cNvSpPr>
          <p:nvPr>
            <p:ph type="ftr"/>
          </p:nvPr>
        </p:nvSpPr>
        <p:spPr>
          <a:xfrm rot="5400000">
            <a:off x="6990480" y="3737160"/>
            <a:ext cx="3200040" cy="365400"/>
          </a:xfrm>
          <a:prstGeom prst="rect">
            <a:avLst/>
          </a:prstGeom>
        </p:spPr>
        <p:txBody>
          <a:bodyPr anchor="ctr" bIns="45000" lIns="90000" rIns="90000" tIns="45000"/>
          <a:p>
            <a:endParaRPr/>
          </a:p>
        </p:txBody>
      </p:sp>
    </p:spTree>
  </p:cSld>
  <p:clrMap accent1="accent1" accent2="accent2" accent3="accent3" accent4="accent4" accent5="accent5" accent6="accent6" bg1="lt1" bg2="lt2" folHlink="folHlink" hlink="hlink" tx1="dk1" tx2="dk2"/>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02" name="Line 1"/>
          <p:cNvSpPr/>
          <p:nvPr/>
        </p:nvSpPr>
        <p:spPr>
          <a:xfrm>
            <a:off x="8762760" y="0"/>
            <a:ext cx="0" cy="6858000"/>
          </a:xfrm>
          <a:prstGeom prst="line">
            <a:avLst/>
          </a:prstGeom>
          <a:ln w="38160">
            <a:solidFill>
              <a:srgbClr val="fec2ae"/>
            </a:solidFill>
            <a:round/>
          </a:ln>
        </p:spPr>
      </p:sp>
      <p:sp>
        <p:nvSpPr>
          <p:cNvPr id="103" name="Line 2"/>
          <p:cNvSpPr/>
          <p:nvPr/>
        </p:nvSpPr>
        <p:spPr>
          <a:xfrm>
            <a:off x="75960" y="0"/>
            <a:ext cx="0" cy="6858000"/>
          </a:xfrm>
          <a:prstGeom prst="line">
            <a:avLst/>
          </a:prstGeom>
          <a:ln w="57240">
            <a:solidFill>
              <a:srgbClr val="fec2ae"/>
            </a:solidFill>
            <a:round/>
          </a:ln>
        </p:spPr>
      </p:sp>
      <p:sp>
        <p:nvSpPr>
          <p:cNvPr id="104" name="Line 3"/>
          <p:cNvSpPr/>
          <p:nvPr/>
        </p:nvSpPr>
        <p:spPr>
          <a:xfrm>
            <a:off x="8991360" y="0"/>
            <a:ext cx="0" cy="6858000"/>
          </a:xfrm>
          <a:prstGeom prst="line">
            <a:avLst/>
          </a:prstGeom>
          <a:ln w="19080">
            <a:solidFill>
              <a:srgbClr val="fe8637"/>
            </a:solidFill>
            <a:round/>
          </a:ln>
        </p:spPr>
      </p:sp>
      <p:sp>
        <p:nvSpPr>
          <p:cNvPr id="105" name="CustomShape 4"/>
          <p:cNvSpPr/>
          <p:nvPr/>
        </p:nvSpPr>
        <p:spPr>
          <a:xfrm>
            <a:off x="8839080" y="0"/>
            <a:ext cx="304560" cy="6857640"/>
          </a:xfrm>
          <a:prstGeom prst="rect">
            <a:avLst/>
          </a:prstGeom>
          <a:solidFill>
            <a:srgbClr val="fec2ae"/>
          </a:solidFill>
        </p:spPr>
      </p:sp>
      <p:sp>
        <p:nvSpPr>
          <p:cNvPr id="106" name="Line 5"/>
          <p:cNvSpPr/>
          <p:nvPr/>
        </p:nvSpPr>
        <p:spPr>
          <a:xfrm>
            <a:off x="8915400" y="0"/>
            <a:ext cx="0" cy="6858000"/>
          </a:xfrm>
          <a:prstGeom prst="line">
            <a:avLst/>
          </a:prstGeom>
          <a:ln w="9360">
            <a:solidFill>
              <a:srgbClr val="fe8637"/>
            </a:solidFill>
            <a:round/>
          </a:ln>
        </p:spPr>
      </p:sp>
      <p:sp>
        <p:nvSpPr>
          <p:cNvPr id="107" name="CustomShape 6"/>
          <p:cNvSpPr/>
          <p:nvPr/>
        </p:nvSpPr>
        <p:spPr>
          <a:xfrm>
            <a:off x="8156520" y="5715000"/>
            <a:ext cx="548280" cy="548280"/>
          </a:xfrm>
          <a:prstGeom prst="ellipse">
            <a:avLst/>
          </a:prstGeom>
          <a:solidFill>
            <a:srgbClr val="fe8637"/>
          </a:solidFill>
        </p:spPr>
      </p:sp>
      <p:sp>
        <p:nvSpPr>
          <p:cNvPr id="108" name="PlaceHolder 7"/>
          <p:cNvSpPr>
            <a:spLocks noGrp="1"/>
          </p:cNvSpPr>
          <p:nvPr>
            <p:ph type="title"/>
          </p:nvPr>
        </p:nvSpPr>
        <p:spPr>
          <a:xfrm>
            <a:off x="457200" y="274680"/>
            <a:ext cx="7467120" cy="1142640"/>
          </a:xfrm>
          <a:prstGeom prst="rect">
            <a:avLst/>
          </a:prstGeom>
        </p:spPr>
        <p:txBody>
          <a:bodyPr anchor="b" bIns="45000" lIns="90000" rIns="90000" tIns="45000"/>
          <a:p>
            <a:pPr>
              <a:lnSpc>
                <a:spcPct val="100000"/>
              </a:lnSpc>
            </a:pPr>
            <a:r>
              <a:rPr lang="ru-RU" sz="3000">
                <a:solidFill>
                  <a:srgbClr val="575f6d"/>
                </a:solidFill>
                <a:latin typeface="Century Schoolbook"/>
              </a:rPr>
              <a:t>Для правки текста заголовка щелкните мышьюОбразец заголовка</a:t>
            </a:r>
            <a:endParaRPr/>
          </a:p>
        </p:txBody>
      </p:sp>
      <p:sp>
        <p:nvSpPr>
          <p:cNvPr id="109" name="PlaceHolder 8"/>
          <p:cNvSpPr>
            <a:spLocks noGrp="1"/>
          </p:cNvSpPr>
          <p:nvPr>
            <p:ph type="dt"/>
          </p:nvPr>
        </p:nvSpPr>
        <p:spPr>
          <a:xfrm rot="5400000">
            <a:off x="7589520" y="1081800"/>
            <a:ext cx="2011320" cy="383760"/>
          </a:xfrm>
          <a:prstGeom prst="rect">
            <a:avLst/>
          </a:prstGeom>
        </p:spPr>
        <p:txBody>
          <a:bodyPr anchor="ctr" bIns="45000" lIns="90000" rIns="90000" tIns="45000"/>
          <a:p>
            <a:pPr algn="r">
              <a:lnSpc>
                <a:spcPct val="100000"/>
              </a:lnSpc>
            </a:pPr>
            <a:r>
              <a:rPr lang="ru-RU" sz="1200">
                <a:solidFill>
                  <a:srgbClr val="575f6d"/>
                </a:solidFill>
                <a:latin typeface="Century Schoolbook"/>
              </a:rPr>
              <a:t>17.12.13</a:t>
            </a:r>
            <a:endParaRPr/>
          </a:p>
        </p:txBody>
      </p:sp>
      <p:sp>
        <p:nvSpPr>
          <p:cNvPr id="110" name="PlaceHolder 9"/>
          <p:cNvSpPr>
            <a:spLocks noGrp="1"/>
          </p:cNvSpPr>
          <p:nvPr>
            <p:ph type="ftr"/>
          </p:nvPr>
        </p:nvSpPr>
        <p:spPr>
          <a:xfrm rot="5400000">
            <a:off x="6990480" y="3737160"/>
            <a:ext cx="3200040" cy="365400"/>
          </a:xfrm>
          <a:prstGeom prst="rect">
            <a:avLst/>
          </a:prstGeom>
        </p:spPr>
        <p:txBody>
          <a:bodyPr anchor="ctr" bIns="45000" lIns="90000" rIns="90000" tIns="45000"/>
          <a:p>
            <a:endParaRPr/>
          </a:p>
        </p:txBody>
      </p:sp>
      <p:sp>
        <p:nvSpPr>
          <p:cNvPr id="111" name="PlaceHolder 10"/>
          <p:cNvSpPr>
            <a:spLocks noGrp="1"/>
          </p:cNvSpPr>
          <p:nvPr>
            <p:ph type="sldNum"/>
          </p:nvPr>
        </p:nvSpPr>
        <p:spPr>
          <a:xfrm>
            <a:off x="8129160" y="5734080"/>
            <a:ext cx="609120" cy="520920"/>
          </a:xfrm>
          <a:prstGeom prst="rect">
            <a:avLst/>
          </a:prstGeom>
        </p:spPr>
        <p:txBody>
          <a:bodyPr anchor="ctr" bIns="45000" lIns="90000" rIns="90000" tIns="45000"/>
          <a:p>
            <a:pPr algn="ctr">
              <a:lnSpc>
                <a:spcPct val="100000"/>
              </a:lnSpc>
            </a:pPr>
            <a:fld id="{433F1997-890E-4D90-8F39-0E10BED43CE3}" type="slidenum">
              <a:rPr b="1" lang="ru-RU" sz="1400">
                <a:solidFill>
                  <a:srgbClr val="ffffff"/>
                </a:solidFill>
                <a:latin typeface="Century Schoolbook"/>
              </a:rPr>
              <a:t>&lt;номер&gt;</a:t>
            </a:fld>
            <a:endParaRPr/>
          </a:p>
        </p:txBody>
      </p:sp>
      <p:sp>
        <p:nvSpPr>
          <p:cNvPr id="112" name="PlaceHolder 11"/>
          <p:cNvSpPr>
            <a:spLocks noGrp="1"/>
          </p:cNvSpPr>
          <p:nvPr>
            <p:ph type="body"/>
          </p:nvPr>
        </p:nvSpPr>
        <p:spPr>
          <a:xfrm>
            <a:off x="457200" y="1600200"/>
            <a:ext cx="3657240" cy="4571640"/>
          </a:xfrm>
          <a:prstGeom prst="rect">
            <a:avLst/>
          </a:prstGeom>
        </p:spPr>
        <p:txBody>
          <a:bodyPr bIns="45000" lIns="90000" rIns="90000" tIns="45000"/>
          <a:p>
            <a:pPr>
              <a:buSzPct val="25000"/>
              <a:buFont typeface="StarSymbol"/>
              <a:buChar char=""/>
            </a:pPr>
            <a:r>
              <a:rPr lang="ru-RU" sz="2400">
                <a:solidFill>
                  <a:srgbClr val="000000"/>
                </a:solidFill>
                <a:latin typeface="Century Schoolbook"/>
              </a:rPr>
              <a:t>Для правки структуры щелкните мышью</a:t>
            </a:r>
            <a:endParaRPr/>
          </a:p>
          <a:p>
            <a:pPr lvl="1">
              <a:buSzPct val="25000"/>
              <a:buFont typeface="StarSymbol"/>
              <a:buChar char=""/>
            </a:pPr>
            <a:r>
              <a:rPr lang="ru-RU" sz="2400">
                <a:solidFill>
                  <a:srgbClr val="000000"/>
                </a:solidFill>
                <a:latin typeface="Century Schoolbook"/>
              </a:rPr>
              <a:t>Второй уровень структуры</a:t>
            </a:r>
            <a:endParaRPr/>
          </a:p>
          <a:p>
            <a:pPr lvl="2">
              <a:buSzPct val="25000"/>
              <a:buFont typeface="StarSymbol"/>
              <a:buChar char=""/>
            </a:pPr>
            <a:r>
              <a:rPr lang="ru-RU" sz="2400">
                <a:solidFill>
                  <a:srgbClr val="000000"/>
                </a:solidFill>
                <a:latin typeface="Century Schoolbook"/>
              </a:rPr>
              <a:t>Третий уровень структуры</a:t>
            </a:r>
            <a:endParaRPr/>
          </a:p>
          <a:p>
            <a:pPr lvl="3">
              <a:buSzPct val="25000"/>
              <a:buFont typeface="StarSymbol"/>
              <a:buChar char=""/>
            </a:pPr>
            <a:r>
              <a:rPr lang="ru-RU" sz="2400">
                <a:solidFill>
                  <a:srgbClr val="000000"/>
                </a:solidFill>
                <a:latin typeface="Century Schoolbook"/>
              </a:rPr>
              <a:t>Четвёртый уровень структуры</a:t>
            </a:r>
            <a:endParaRPr/>
          </a:p>
          <a:p>
            <a:pPr lvl="4">
              <a:buSzPct val="25000"/>
              <a:buFont typeface="StarSymbol"/>
              <a:buChar char=""/>
            </a:pPr>
            <a:r>
              <a:rPr lang="ru-RU" sz="2400">
                <a:solidFill>
                  <a:srgbClr val="000000"/>
                </a:solidFill>
                <a:latin typeface="Century Schoolbook"/>
              </a:rPr>
              <a:t>Пятый уровень структуры</a:t>
            </a:r>
            <a:endParaRPr/>
          </a:p>
          <a:p>
            <a:pPr lvl="5">
              <a:buSzPct val="25000"/>
              <a:buFont typeface="StarSymbol"/>
              <a:buChar char=""/>
            </a:pPr>
            <a:r>
              <a:rPr lang="ru-RU" sz="2400">
                <a:solidFill>
                  <a:srgbClr val="000000"/>
                </a:solidFill>
                <a:latin typeface="Century Schoolbook"/>
              </a:rPr>
              <a:t>Шестой уровень структуры</a:t>
            </a:r>
            <a:endParaRPr/>
          </a:p>
          <a:p>
            <a:pPr>
              <a:lnSpc>
                <a:spcPct val="100000"/>
              </a:lnSpc>
              <a:buSzPct val="25000"/>
              <a:buFont charset="2" typeface="Wingdings"/>
              <a:buChar char=""/>
            </a:pPr>
            <a:r>
              <a:rPr lang="ru-RU" sz="2400">
                <a:solidFill>
                  <a:srgbClr val="000000"/>
                </a:solidFill>
                <a:latin typeface="Century Schoolbook"/>
              </a:rPr>
              <a:t>Седьмой уровень структурыОбразец текста</a:t>
            </a:r>
            <a:endParaRPr/>
          </a:p>
          <a:p>
            <a:pPr lvl="1">
              <a:lnSpc>
                <a:spcPct val="100000"/>
              </a:lnSpc>
              <a:buSzPct val="25000"/>
              <a:buFont typeface="StarSymbol"/>
              <a:buChar char=""/>
            </a:pPr>
            <a:r>
              <a:rPr lang="ru-RU" sz="2100">
                <a:solidFill>
                  <a:srgbClr val="000000"/>
                </a:solidFill>
                <a:latin typeface="Century Schoolbook"/>
              </a:rPr>
              <a:t>Второй уровень</a:t>
            </a:r>
            <a:endParaRPr/>
          </a:p>
          <a:p>
            <a:pPr lvl="2">
              <a:lnSpc>
                <a:spcPct val="100000"/>
              </a:lnSpc>
              <a:buSzPct val="25000"/>
              <a:buFont typeface="StarSymbol"/>
              <a:buChar char=""/>
            </a:pPr>
            <a:r>
              <a:rPr lang="ru-RU">
                <a:solidFill>
                  <a:srgbClr val="000000"/>
                </a:solidFill>
                <a:latin typeface="Century Schoolbook"/>
              </a:rPr>
              <a:t>Третий уровень</a:t>
            </a:r>
            <a:endParaRPr/>
          </a:p>
          <a:p>
            <a:pPr lvl="3">
              <a:lnSpc>
                <a:spcPct val="100000"/>
              </a:lnSpc>
              <a:buSzPct val="25000"/>
              <a:buFont typeface="StarSymbol"/>
              <a:buChar char=""/>
            </a:pPr>
            <a:r>
              <a:rPr lang="ru-RU">
                <a:solidFill>
                  <a:srgbClr val="000000"/>
                </a:solidFill>
                <a:latin typeface="Century Schoolbook"/>
              </a:rPr>
              <a:t>Четвертый уровень</a:t>
            </a:r>
            <a:endParaRPr/>
          </a:p>
          <a:p>
            <a:pPr lvl="4">
              <a:lnSpc>
                <a:spcPct val="100000"/>
              </a:lnSpc>
              <a:buSzPct val="25000"/>
              <a:buFont typeface="StarSymbol"/>
              <a:buChar char=""/>
            </a:pPr>
            <a:r>
              <a:rPr lang="ru-RU" sz="1600">
                <a:solidFill>
                  <a:srgbClr val="000000"/>
                </a:solidFill>
                <a:latin typeface="Century Schoolbook"/>
              </a:rPr>
              <a:t>Пятый уровень</a:t>
            </a:r>
            <a:endParaRPr/>
          </a:p>
        </p:txBody>
      </p:sp>
      <p:sp>
        <p:nvSpPr>
          <p:cNvPr id="113" name="PlaceHolder 12"/>
          <p:cNvSpPr>
            <a:spLocks noGrp="1"/>
          </p:cNvSpPr>
          <p:nvPr>
            <p:ph type="body"/>
          </p:nvPr>
        </p:nvSpPr>
        <p:spPr>
          <a:xfrm>
            <a:off x="4270320" y="1600200"/>
            <a:ext cx="3657240" cy="4571640"/>
          </a:xfrm>
          <a:prstGeom prst="rect">
            <a:avLst/>
          </a:prstGeom>
        </p:spPr>
        <p:txBody>
          <a:bodyPr anchor="ctr" bIns="45000" lIns="90000" rIns="90000" tIns="45000"/>
          <a:p>
            <a:pPr>
              <a:buSzPct val="25000"/>
              <a:buFont typeface="StarSymbol"/>
              <a:buChar char=""/>
            </a:pPr>
            <a:r>
              <a:rPr lang="ru-RU" sz="1200">
                <a:solidFill>
                  <a:srgbClr val="575f6d"/>
                </a:solidFill>
                <a:latin typeface="Century Schoolbook"/>
              </a:rPr>
              <a:t>Для правки структуры щелкните мышью</a:t>
            </a:r>
            <a:endParaRPr/>
          </a:p>
          <a:p>
            <a:pPr lvl="1">
              <a:buSzPct val="25000"/>
              <a:buFont typeface="StarSymbol"/>
              <a:buChar char=""/>
            </a:pPr>
            <a:r>
              <a:rPr lang="ru-RU" sz="1200">
                <a:solidFill>
                  <a:srgbClr val="575f6d"/>
                </a:solidFill>
                <a:latin typeface="Century Schoolbook"/>
              </a:rPr>
              <a:t>Второй уровень структуры</a:t>
            </a:r>
            <a:endParaRPr/>
          </a:p>
          <a:p>
            <a:pPr lvl="2">
              <a:buSzPct val="25000"/>
              <a:buFont typeface="StarSymbol"/>
              <a:buChar char=""/>
            </a:pPr>
            <a:r>
              <a:rPr lang="ru-RU" sz="1200">
                <a:solidFill>
                  <a:srgbClr val="575f6d"/>
                </a:solidFill>
                <a:latin typeface="Century Schoolbook"/>
              </a:rPr>
              <a:t>Третий уровень структуры</a:t>
            </a:r>
            <a:endParaRPr/>
          </a:p>
          <a:p>
            <a:pPr lvl="3">
              <a:buSzPct val="25000"/>
              <a:buFont typeface="StarSymbol"/>
              <a:buChar char=""/>
            </a:pPr>
            <a:r>
              <a:rPr lang="ru-RU" sz="1200">
                <a:solidFill>
                  <a:srgbClr val="575f6d"/>
                </a:solidFill>
                <a:latin typeface="Century Schoolbook"/>
              </a:rPr>
              <a:t>Четвёртый уровень структуры</a:t>
            </a:r>
            <a:endParaRPr/>
          </a:p>
          <a:p>
            <a:pPr lvl="4">
              <a:buSzPct val="25000"/>
              <a:buFont typeface="StarSymbol"/>
              <a:buChar char=""/>
            </a:pPr>
            <a:r>
              <a:rPr lang="ru-RU" sz="1200">
                <a:solidFill>
                  <a:srgbClr val="575f6d"/>
                </a:solidFill>
                <a:latin typeface="Century Schoolbook"/>
              </a:rPr>
              <a:t>Пятый уровень структуры</a:t>
            </a:r>
            <a:endParaRPr/>
          </a:p>
          <a:p>
            <a:pPr lvl="5">
              <a:buSzPct val="25000"/>
              <a:buFont typeface="StarSymbol"/>
              <a:buChar char=""/>
            </a:pPr>
            <a:r>
              <a:rPr lang="ru-RU" sz="1200">
                <a:solidFill>
                  <a:srgbClr val="575f6d"/>
                </a:solidFill>
                <a:latin typeface="Century Schoolbook"/>
              </a:rPr>
              <a:t>Шестой уровень структуры</a:t>
            </a:r>
            <a:endParaRPr/>
          </a:p>
          <a:p>
            <a:pPr>
              <a:lnSpc>
                <a:spcPct val="100000"/>
              </a:lnSpc>
              <a:buSzPct val="25000"/>
              <a:buFont charset="2" typeface="Wingdings"/>
              <a:buChar char=""/>
            </a:pPr>
            <a:r>
              <a:rPr lang="ru-RU" sz="1200">
                <a:solidFill>
                  <a:srgbClr val="575f6d"/>
                </a:solidFill>
                <a:latin typeface="Century Schoolbook"/>
              </a:rPr>
              <a:t>Седьмой уровень структурыОбразец текста</a:t>
            </a:r>
            <a:endParaRPr/>
          </a:p>
          <a:p>
            <a:pPr lvl="1">
              <a:lnSpc>
                <a:spcPct val="100000"/>
              </a:lnSpc>
              <a:buSzPct val="25000"/>
              <a:buFont typeface="StarSymbol"/>
              <a:buChar char=""/>
            </a:pPr>
            <a:r>
              <a:rPr lang="ru-RU" sz="2100">
                <a:solidFill>
                  <a:srgbClr val="000000"/>
                </a:solidFill>
                <a:latin typeface="Century Schoolbook"/>
              </a:rPr>
              <a:t>Второй уровень</a:t>
            </a:r>
            <a:endParaRPr/>
          </a:p>
          <a:p>
            <a:pPr lvl="2">
              <a:lnSpc>
                <a:spcPct val="100000"/>
              </a:lnSpc>
              <a:buSzPct val="25000"/>
              <a:buFont typeface="StarSymbol"/>
              <a:buChar char=""/>
            </a:pPr>
            <a:r>
              <a:rPr lang="ru-RU">
                <a:solidFill>
                  <a:srgbClr val="000000"/>
                </a:solidFill>
                <a:latin typeface="Century Schoolbook"/>
              </a:rPr>
              <a:t>Третий уровень</a:t>
            </a:r>
            <a:endParaRPr/>
          </a:p>
          <a:p>
            <a:pPr lvl="3">
              <a:lnSpc>
                <a:spcPct val="100000"/>
              </a:lnSpc>
              <a:buSzPct val="25000"/>
              <a:buFont typeface="StarSymbol"/>
              <a:buChar char=""/>
            </a:pPr>
            <a:r>
              <a:rPr lang="ru-RU">
                <a:solidFill>
                  <a:srgbClr val="000000"/>
                </a:solidFill>
                <a:latin typeface="Century Schoolbook"/>
              </a:rPr>
              <a:t>Четвертый уровень</a:t>
            </a:r>
            <a:endParaRPr/>
          </a:p>
          <a:p>
            <a:pPr lvl="4">
              <a:lnSpc>
                <a:spcPct val="100000"/>
              </a:lnSpc>
              <a:buSzPct val="25000"/>
              <a:buFont typeface="StarSymbol"/>
              <a:buChar char=""/>
            </a:pPr>
            <a:r>
              <a:rPr lang="ru-RU" sz="1600">
                <a:solidFill>
                  <a:srgbClr val="000000"/>
                </a:solidFill>
                <a:latin typeface="Century Schoolbook"/>
              </a:rPr>
              <a:t>Пятый уровень</a:t>
            </a:r>
            <a:endParaRPr/>
          </a:p>
        </p:txBody>
      </p:sp>
    </p:spTree>
  </p:cSld>
  <p:clrMap accent1="accent1" accent2="accent2" accent3="accent3" accent4="accent4" accent5="accent5" accent6="accent6" bg1="lt1" bg2="lt2" folHlink="folHlink" hlink="hlink" tx1="dk1" tx2="dk2"/>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image" Target="../media/image7.jpeg"/><Relationship Id="rId2"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image" Target="../media/image8.png"/><Relationship Id="rId2" Type="http://schemas.openxmlformats.org/officeDocument/2006/relationships/image" Target="../media/image9.png"/><Relationship Id="rId3" Type="http://schemas.openxmlformats.org/officeDocument/2006/relationships/image" Target="../media/image10.png"/><Relationship Id="rId4" Type="http://schemas.openxmlformats.org/officeDocument/2006/relationships/image" Target="../media/image11.png"/><Relationship Id="rId5"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image" Target="../media/image12.wmf"/><Relationship Id="rId2"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image" Target="../media/image13.png"/><Relationship Id="rId2" Type="http://schemas.openxmlformats.org/officeDocument/2006/relationships/image" Target="../media/image14.png"/><Relationship Id="rId3" Type="http://schemas.openxmlformats.org/officeDocument/2006/relationships/image" Target="../media/image15.png"/><Relationship Id="rId4" Type="http://schemas.openxmlformats.org/officeDocument/2006/relationships/image" Target="../media/image16.png"/><Relationship Id="rId5" Type="http://schemas.openxmlformats.org/officeDocument/2006/relationships/image" Target="../media/image17.png"/><Relationship Id="rId6"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image" Target="../media/image18.png"/><Relationship Id="rId2"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image" Target="../media/image19.png"/><Relationship Id="rId2" Type="http://schemas.openxmlformats.org/officeDocument/2006/relationships/image" Target="../media/image20.png"/><Relationship Id="rId3" Type="http://schemas.openxmlformats.org/officeDocument/2006/relationships/slideLayout" Target="../slideLayouts/slideLayout28.xml"/>
</Relationships>
</file>

<file path=ppt/slides/_rels/slide16.xml.rels><?xml version="1.0" encoding="UTF-8"?>
<Relationships xmlns="http://schemas.openxmlformats.org/package/2006/relationships"><Relationship Id="rId1" Type="http://schemas.openxmlformats.org/officeDocument/2006/relationships/image" Target="../media/image21.gif"/><Relationship Id="rId2" Type="http://schemas.openxmlformats.org/officeDocument/2006/relationships/image" Target="../media/image22.png"/><Relationship Id="rId3" Type="http://schemas.openxmlformats.org/officeDocument/2006/relationships/image" Target="../media/image23.png"/><Relationship Id="rId4" Type="http://schemas.openxmlformats.org/officeDocument/2006/relationships/image" Target="../media/image24.png"/><Relationship Id="rId5"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image" Target="../media/image25.png"/><Relationship Id="rId2" Type="http://schemas.openxmlformats.org/officeDocument/2006/relationships/image" Target="../media/image26.png"/><Relationship Id="rId3" Type="http://schemas.openxmlformats.org/officeDocument/2006/relationships/image" Target="../media/image27.png"/><Relationship Id="rId4" Type="http://schemas.openxmlformats.org/officeDocument/2006/relationships/image" Target="../media/image28.png"/><Relationship Id="rId5"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image" Target="../media/image29.gif"/><Relationship Id="rId2" Type="http://schemas.openxmlformats.org/officeDocument/2006/relationships/image" Target="../media/image30.png"/><Relationship Id="rId3" Type="http://schemas.openxmlformats.org/officeDocument/2006/relationships/image" Target="../media/image31.png"/><Relationship Id="rId4" Type="http://schemas.openxmlformats.org/officeDocument/2006/relationships/image" Target="../media/image32.png"/><Relationship Id="rId5" Type="http://schemas.openxmlformats.org/officeDocument/2006/relationships/image" Target="../media/image33.png"/><Relationship Id="rId6"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image" Target="../media/image34.png"/><Relationship Id="rId2" Type="http://schemas.openxmlformats.org/officeDocument/2006/relationships/image" Target="../media/image35.jpeg"/><Relationship Id="rId3"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image" Target="../media/image2.gif"/><Relationship Id="rId2"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image" Target="../media/image36.jpeg"/><Relationship Id="rId2"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image" Target="../media/image37.png"/><Relationship Id="rId2" Type="http://schemas.openxmlformats.org/officeDocument/2006/relationships/image" Target="../media/image38.png"/><Relationship Id="rId3" Type="http://schemas.openxmlformats.org/officeDocument/2006/relationships/image" Target="../media/image39.png"/><Relationship Id="rId4" Type="http://schemas.openxmlformats.org/officeDocument/2006/relationships/image" Target="../media/image40.png"/><Relationship Id="rId5"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image" Target="../media/image41.png"/><Relationship Id="rId2" Type="http://schemas.openxmlformats.org/officeDocument/2006/relationships/image" Target="../media/image42.png"/><Relationship Id="rId3" Type="http://schemas.openxmlformats.org/officeDocument/2006/relationships/image" Target="../media/image43.png"/><Relationship Id="rId4"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image" Target="../media/image44.jpeg"/><Relationship Id="rId2" Type="http://schemas.openxmlformats.org/officeDocument/2006/relationships/slideLayout" Target="../slideLayouts/slideLayout2.xml"/>
</Relationships>
</file>

<file path=ppt/slides/_rels/slide24.xml.rels><?xml version="1.0" encoding="UTF-8"?>
<Relationships xmlns="http://schemas.openxmlformats.org/package/2006/relationships"><Relationship Id="rId1" Type="http://schemas.openxmlformats.org/officeDocument/2006/relationships/image" Target="../media/image45.jpeg"/><Relationship Id="rId2" Type="http://schemas.openxmlformats.org/officeDocument/2006/relationships/image" Target="../media/image46.jpeg"/><Relationship Id="rId3" Type="http://schemas.openxmlformats.org/officeDocument/2006/relationships/slideLayout" Target="../slideLayouts/slideLayout2.xml"/>
</Relationships>
</file>

<file path=ppt/slides/_rels/slide25.xml.rels><?xml version="1.0" encoding="UTF-8"?>
<Relationships xmlns="http://schemas.openxmlformats.org/package/2006/relationships"><Relationship Id="rId1" Type="http://schemas.openxmlformats.org/officeDocument/2006/relationships/image" Target="../media/image47.jpeg"/><Relationship Id="rId2"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Relationships xmlns="http://schemas.openxmlformats.org/package/2006/relationships"><Relationship Id="rId1" Type="http://schemas.openxmlformats.org/officeDocument/2006/relationships/image" Target="../media/image48.jpeg"/><Relationship Id="rId2" Type="http://schemas.openxmlformats.org/officeDocument/2006/relationships/slideLayout" Target="../slideLayouts/slideLayout2.xml"/>
</Relationships>
</file>

<file path=ppt/slides/_rels/slide28.xml.rels><?xml version="1.0" encoding="UTF-8"?>
<Relationships xmlns="http://schemas.openxmlformats.org/package/2006/relationships"><Relationship Id="rId1" Type="http://schemas.openxmlformats.org/officeDocument/2006/relationships/image" Target="../media/image49.jpeg"/><Relationship Id="rId2" Type="http://schemas.openxmlformats.org/officeDocument/2006/relationships/slideLayout" Target="../slideLayouts/slideLayout13.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image" Target="../media/image3.wmf"/><Relationship Id="rId2"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image" Target="../media/image4.gif"/><Relationship Id="rId2"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image" Target="../media/image5.gif"/><Relationship Id="rId2"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image" Target="../media/image6.gif"/><Relationship Id="rId2"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p:cSld>
    <p:bg>
      <p:bgPr>
        <a:blipFill>
          <a:blip r:embed="rId1"/>
          <a:stretch>
            <a:fillRect/>
          </a:stretch>
        </a:blipFill>
      </p:bgPr>
    </p:bg>
    <p:spTree>
      <p:nvGrpSpPr>
        <p:cNvPr id="1" name=""/>
        <p:cNvGrpSpPr/>
        <p:nvPr/>
      </p:nvGrpSpPr>
      <p:grpSpPr>
        <a:xfrm>
          <a:off x="0" y="0"/>
          <a:ext cx="0" cy="0"/>
          <a:chOff x="0" y="0"/>
          <a:chExt cx="0" cy="0"/>
        </a:xfrm>
      </p:grpSpPr>
      <p:sp>
        <p:nvSpPr>
          <p:cNvPr id="146" name="TextShape 1"/>
          <p:cNvSpPr txBox="1"/>
          <p:nvPr/>
        </p:nvSpPr>
        <p:spPr>
          <a:xfrm>
            <a:off x="0" y="0"/>
            <a:ext cx="9143640" cy="928440"/>
          </a:xfrm>
          <a:prstGeom prst="rect">
            <a:avLst/>
          </a:prstGeom>
        </p:spPr>
        <p:txBody>
          <a:bodyPr anchor="b" bIns="45000" lIns="90000" rIns="90000" tIns="45000"/>
          <a:p>
            <a:pPr algn="ctr">
              <a:lnSpc>
                <a:spcPct val="100000"/>
              </a:lnSpc>
            </a:pPr>
            <a:r>
              <a:rPr b="1" lang="ru-RU" sz="3000">
                <a:solidFill>
                  <a:srgbClr val="000000"/>
                </a:solidFill>
                <a:latin typeface="Times New Roman"/>
              </a:rPr>
              <a:t>Әл-Фараби атындағы Қазақ Ұлттық университеті.</a:t>
            </a:r>
            <a:endParaRPr/>
          </a:p>
        </p:txBody>
      </p:sp>
      <p:sp>
        <p:nvSpPr>
          <p:cNvPr id="147" name="TextShape 2"/>
          <p:cNvSpPr txBox="1"/>
          <p:nvPr/>
        </p:nvSpPr>
        <p:spPr>
          <a:xfrm>
            <a:off x="0" y="1643040"/>
            <a:ext cx="9143640" cy="5071680"/>
          </a:xfrm>
          <a:prstGeom prst="rect">
            <a:avLst/>
          </a:prstGeom>
        </p:spPr>
        <p:txBody>
          <a:bodyPr bIns="45000" lIns="90000" rIns="90000" tIns="45000"/>
          <a:p>
            <a:pPr>
              <a:lnSpc>
                <a:spcPct val="100000"/>
              </a:lnSpc>
            </a:pPr>
            <a:endParaRPr/>
          </a:p>
          <a:p>
            <a:pPr algn="ctr">
              <a:lnSpc>
                <a:spcPct val="100000"/>
              </a:lnSpc>
            </a:pPr>
            <a:r>
              <a:rPr b="1" i="1" lang="ru-RU" sz="5400">
                <a:solidFill>
                  <a:srgbClr val="000000"/>
                </a:solidFill>
                <a:latin typeface="Times New Roman"/>
              </a:rPr>
              <a:t>    </a:t>
            </a:r>
            <a:r>
              <a:rPr b="1" i="1" lang="ru-RU" sz="4900">
                <a:solidFill>
                  <a:srgbClr val="000000"/>
                </a:solidFill>
                <a:latin typeface="Times New Roman"/>
              </a:rPr>
              <a:t>БЕЛГІЛЕР КРИТЕРИЙЛЕРІ</a:t>
            </a:r>
            <a:endParaRPr/>
          </a:p>
          <a:p>
            <a:pPr algn="ctr">
              <a:lnSpc>
                <a:spcPct val="100000"/>
              </a:lnSpc>
            </a:pPr>
            <a:r>
              <a:rPr b="1" i="1" lang="ru-RU" sz="4900">
                <a:solidFill>
                  <a:srgbClr val="000000"/>
                </a:solidFill>
                <a:latin typeface="Times New Roman"/>
              </a:rPr>
              <a:t>(Биномиалды критерий m)</a:t>
            </a:r>
            <a:endParaRPr/>
          </a:p>
          <a:p>
            <a:pPr algn="r">
              <a:lnSpc>
                <a:spcPct val="100000"/>
              </a:lnSpc>
            </a:pPr>
            <a:endParaRPr/>
          </a:p>
          <a:p>
            <a:pPr algn="r">
              <a:lnSpc>
                <a:spcPct val="100000"/>
              </a:lnSpc>
            </a:pPr>
            <a:endParaRPr/>
          </a:p>
          <a:p>
            <a:pPr algn="r">
              <a:lnSpc>
                <a:spcPct val="100000"/>
              </a:lnSpc>
            </a:pPr>
            <a:endParaRPr/>
          </a:p>
          <a:p>
            <a:pPr algn="r">
              <a:lnSpc>
                <a:spcPct val="100000"/>
              </a:lnSpc>
            </a:pPr>
            <a:endParaRPr/>
          </a:p>
          <a:p>
            <a:pPr algn="r">
              <a:lnSpc>
                <a:spcPct val="100000"/>
              </a:lnSpc>
            </a:pPr>
            <a:r>
              <a:rPr b="1" lang="ru-RU" sz="3200">
                <a:solidFill>
                  <a:srgbClr val="000000"/>
                </a:solidFill>
                <a:latin typeface="Times New Roman"/>
              </a:rPr>
              <a:t>   </a:t>
            </a:r>
            <a:endParaRPr/>
          </a:p>
          <a:p>
            <a:pPr algn="r">
              <a:lnSpc>
                <a:spcPct val="100000"/>
              </a:lnSpc>
            </a:pPr>
            <a:r>
              <a:rPr b="1" lang="ru-RU" sz="3200">
                <a:solidFill>
                  <a:srgbClr val="000000"/>
                </a:solidFill>
                <a:latin typeface="Times New Roman"/>
              </a:rPr>
              <a:t> </a:t>
            </a:r>
            <a:r>
              <a:rPr b="1" lang="ru-RU" sz="3200">
                <a:solidFill>
                  <a:srgbClr val="000000"/>
                </a:solidFill>
                <a:latin typeface="Times New Roman"/>
              </a:rPr>
              <a:t>Токсанбаева Н.К</a:t>
            </a:r>
            <a:endParaRPr/>
          </a:p>
          <a:p>
            <a:pPr algn="r">
              <a:lnSpc>
                <a:spcPct val="100000"/>
              </a:lnSpc>
            </a:pPr>
            <a:endParaRPr/>
          </a:p>
        </p:txBody>
      </p:sp>
    </p:spTree>
  </p:cSld>
  <p:timing>
    <p:tnLst>
      <p:par>
        <p:cTn dur="indefinite" id="1" nodeType="tmRoot" restart="never">
          <p:childTnLst>
            <p:seq>
              <p:cTn id="2" nodeType="mainSeq">
                <p:childTnLst>
                  <p:par>
                    <p:cTn fill="freeze" id="3">
                      <p:stCondLst>
                        <p:cond delay="indefinite"/>
                      </p:stCondLst>
                      <p:childTnLst>
                        <p:par>
                          <p:cTn fill="freeze" id="4">
                            <p:stCondLst>
                              <p:cond delay="0"/>
                            </p:stCondLst>
                            <p:childTnLst>
                              <p:par>
                                <p:cTn fill="hold" id="5" nodeType="clickEffect" presetClass="entr" presetID="8" presetSubtype="16">
                                  <p:stCondLst>
                                    <p:cond delay="0"/>
                                  </p:stCondLst>
                                  <p:childTnLst>
                                    <p:set>
                                      <p:cBhvr>
                                        <p:cTn dur="1" fill="hold" id="6">
                                          <p:stCondLst>
                                            <p:cond delay="0"/>
                                          </p:stCondLst>
                                        </p:cTn>
                                        <p:tgtEl>
                                          <p:spTgt spid="146"/>
                                        </p:tgtEl>
                                        <p:attrNameLst>
                                          <p:attrName>style.visibility</p:attrName>
                                        </p:attrNameLst>
                                      </p:cBhvr>
                                      <p:to>
                                        <p:strVal val="visible"/>
                                      </p:to>
                                    </p:set>
                                    <p:animEffect filter="diamond(in)" transition="out">
                                      <p:cBhvr additive="repl">
                                        <p:cTn dur="2000" fill="freeze" id="7"/>
                                        <p:tgtEl>
                                          <p:spTgt spid="146"/>
                                        </p:tgtEl>
                                      </p:cBhvr>
                                    </p:animEffect>
                                  </p:childTnLst>
                                </p:cTn>
                              </p:par>
                            </p:childTnLst>
                          </p:cTn>
                        </p:par>
                      </p:childTnLst>
                    </p:cTn>
                  </p:par>
                  <p:par>
                    <p:cTn fill="freeze" id="8">
                      <p:stCondLst>
                        <p:cond delay="indefinite"/>
                      </p:stCondLst>
                      <p:childTnLst>
                        <p:par>
                          <p:cTn fill="freeze" id="9">
                            <p:stCondLst>
                              <p:cond delay="0"/>
                            </p:stCondLst>
                            <p:childTnLst>
                              <p:par>
                                <p:cTn fill="hold" id="10" nodeType="clickEffect" presetClass="emph" presetID="6">
                                  <p:stCondLst>
                                    <p:cond delay="0"/>
                                  </p:stCondLst>
                                  <p:childTnLst/>
                                </p:cTn>
                              </p:par>
                            </p:childTnLst>
                          </p:cTn>
                        </p:par>
                      </p:childTnLst>
                    </p:cTn>
                  </p:par>
                  <p:par>
                    <p:cTn fill="freeze" id="11">
                      <p:stCondLst>
                        <p:cond delay="indefinite"/>
                      </p:stCondLst>
                      <p:childTnLst>
                        <p:par>
                          <p:cTn fill="freeze" id="12">
                            <p:stCondLst>
                              <p:cond delay="0"/>
                            </p:stCondLst>
                            <p:childTnLst>
                              <p:par>
                                <p:cTn fill="hold" id="13" nodeType="clickEffect" presetClass="emph" presetID="6">
                                  <p:stCondLst>
                                    <p:cond delay="0"/>
                                  </p:stCondLst>
                                  <p:childTnLst/>
                                </p:cTn>
                              </p:par>
                            </p:childTnLst>
                          </p:cTn>
                        </p:par>
                      </p:childTnLst>
                    </p:cTn>
                  </p:par>
                  <p:par>
                    <p:cTn fill="freeze" id="14">
                      <p:stCondLst>
                        <p:cond delay="indefinite"/>
                      </p:stCondLst>
                      <p:childTnLst>
                        <p:par>
                          <p:cTn fill="freeze" id="15">
                            <p:stCondLst>
                              <p:cond delay="0"/>
                            </p:stCondLst>
                            <p:childTnLst>
                              <p:par>
                                <p:cTn fill="hold" id="16" nodeType="clickEffect" presetClass="entr" presetID="8" presetSubtype="16">
                                  <p:stCondLst>
                                    <p:cond delay="0"/>
                                  </p:stCondLst>
                                  <p:childTnLst>
                                    <p:set>
                                      <p:cBhvr>
                                        <p:cTn dur="1" fill="hold" id="17">
                                          <p:stCondLst>
                                            <p:cond delay="0"/>
                                          </p:stCondLst>
                                        </p:cTn>
                                        <p:tgtEl>
                                          <p:spTgt spid="147">
                                            <p:txEl>
                                              <p:pRg end="59" st="55"/>
                                            </p:txEl>
                                          </p:spTgt>
                                        </p:tgtEl>
                                        <p:attrNameLst>
                                          <p:attrName>style.visibility</p:attrName>
                                        </p:attrNameLst>
                                      </p:cBhvr>
                                      <p:to>
                                        <p:strVal val="visible"/>
                                      </p:to>
                                    </p:set>
                                    <p:animEffect filter="diamond(in)" transition="out">
                                      <p:cBhvr additive="repl">
                                        <p:cTn dur="2000" fill="freeze" id="18"/>
                                        <p:tgtEl>
                                          <p:spTgt spid="147">
                                            <p:txEl>
                                              <p:pRg end="59" st="55"/>
                                            </p:txEl>
                                          </p:spTgt>
                                        </p:tgtEl>
                                      </p:cBhvr>
                                    </p:animEffect>
                                  </p:childTnLst>
                                </p:cTn>
                              </p:par>
                            </p:childTnLst>
                          </p:cTn>
                        </p:par>
                      </p:childTnLst>
                    </p:cTn>
                  </p:par>
                  <p:par>
                    <p:cTn fill="freeze" id="19">
                      <p:stCondLst>
                        <p:cond delay="indefinite"/>
                      </p:stCondLst>
                      <p:childTnLst>
                        <p:par>
                          <p:cTn fill="freeze" id="20">
                            <p:stCondLst>
                              <p:cond delay="0"/>
                            </p:stCondLst>
                            <p:childTnLst>
                              <p:par>
                                <p:cTn fill="hold" id="21" nodeType="clickEffect" presetClass="entr" presetID="8" presetSubtype="16">
                                  <p:stCondLst>
                                    <p:cond delay="0"/>
                                  </p:stCondLst>
                                  <p:childTnLst>
                                    <p:set>
                                      <p:cBhvr>
                                        <p:cTn dur="1" fill="hold" id="22">
                                          <p:stCondLst>
                                            <p:cond delay="0"/>
                                          </p:stCondLst>
                                        </p:cTn>
                                        <p:tgtEl>
                                          <p:spTgt spid="147">
                                            <p:txEl>
                                              <p:pRg end="76" st="59"/>
                                            </p:txEl>
                                          </p:spTgt>
                                        </p:tgtEl>
                                        <p:attrNameLst>
                                          <p:attrName>style.visibility</p:attrName>
                                        </p:attrNameLst>
                                      </p:cBhvr>
                                      <p:to>
                                        <p:strVal val="visible"/>
                                      </p:to>
                                    </p:set>
                                    <p:animEffect filter="diamond(in)" transition="out">
                                      <p:cBhvr additive="repl">
                                        <p:cTn dur="2000" fill="freeze" id="23"/>
                                        <p:tgtEl>
                                          <p:spTgt spid="147">
                                            <p:txEl>
                                              <p:pRg end="76" st="59"/>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5" name="TextShape 1"/>
          <p:cNvSpPr txBox="1"/>
          <p:nvPr/>
        </p:nvSpPr>
        <p:spPr>
          <a:xfrm>
            <a:off x="8129160" y="5734080"/>
            <a:ext cx="609120" cy="520920"/>
          </a:xfrm>
          <a:prstGeom prst="rect">
            <a:avLst/>
          </a:prstGeom>
        </p:spPr>
        <p:txBody>
          <a:bodyPr anchor="ctr" bIns="45000" lIns="90000" rIns="90000" tIns="45000"/>
          <a:p>
            <a:pPr algn="ctr">
              <a:lnSpc>
                <a:spcPct val="100000"/>
              </a:lnSpc>
            </a:pPr>
            <a:fld id="{74AC8D85-C62F-432A-8D42-A4F47505AA37}" type="slidenum">
              <a:rPr b="1" lang="ru-RU" sz="1400">
                <a:solidFill>
                  <a:srgbClr val="ffffff"/>
                </a:solidFill>
                <a:latin typeface="Century Schoolbook"/>
              </a:rPr>
              <a:t>&lt;номер&gt;</a:t>
            </a:fld>
            <a:endParaRPr/>
          </a:p>
        </p:txBody>
      </p:sp>
      <p:sp>
        <p:nvSpPr>
          <p:cNvPr id="166" name="TextShape 2"/>
          <p:cNvSpPr txBox="1"/>
          <p:nvPr/>
        </p:nvSpPr>
        <p:spPr>
          <a:xfrm>
            <a:off x="142920" y="0"/>
            <a:ext cx="8857800" cy="6857640"/>
          </a:xfrm>
          <a:prstGeom prst="rect">
            <a:avLst/>
          </a:prstGeom>
        </p:spPr>
        <p:txBody>
          <a:bodyPr bIns="45000" lIns="90000" rIns="90000" tIns="45000"/>
          <a:p>
            <a:pPr algn="ctr">
              <a:lnSpc>
                <a:spcPct val="100000"/>
              </a:lnSpc>
            </a:pPr>
            <a:r>
              <a:rPr b="1" lang="ru-RU" sz="2800">
                <a:solidFill>
                  <a:srgbClr val="000000"/>
                </a:solidFill>
                <a:latin typeface="Times New Roman"/>
              </a:rPr>
              <a:t>Биномиалды критерийдің графикалық көріністері</a:t>
            </a:r>
            <a:endParaRPr/>
          </a:p>
          <a:p>
            <a:pPr>
              <a:lnSpc>
                <a:spcPct val="100000"/>
              </a:lnSpc>
            </a:pPr>
            <a:endParaRPr/>
          </a:p>
          <a:p>
            <a:pPr>
              <a:lnSpc>
                <a:spcPct val="100000"/>
              </a:lnSpc>
              <a:buSzPct val="25000"/>
              <a:buFont typeface="Arial"/>
              <a:buChar char="•"/>
            </a:pPr>
            <a:r>
              <a:rPr b="1" i="1" lang="ru-RU" sz="2600">
                <a:solidFill>
                  <a:srgbClr val="c00000"/>
                </a:solidFill>
                <a:latin typeface="Times New Roman"/>
              </a:rPr>
              <a:t>Критерийді өлшеуде эмприкалық жиіліктің кездесу белгісі берілген тапсырманы жеткілікті түрде  жоғарлата ма? Критерий осы мәселені анықтайды. Өзімізге таразының эмприкалық және теориялық жиілікті өлшеген кезін елететейік. Таразылар р &lt; 0,05 мәніне сай мәнді ғана сезеді.</a:t>
            </a:r>
            <a:endParaRPr/>
          </a:p>
        </p:txBody>
      </p:sp>
      <p:pic>
        <p:nvPicPr>
          <p:cNvPr descr="" id="167" name="Рисунок 5"/>
          <p:cNvPicPr/>
          <p:nvPr/>
        </p:nvPicPr>
        <p:blipFill>
          <a:blip r:embed="rId1"/>
          <a:stretch>
            <a:fillRect/>
          </a:stretch>
        </p:blipFill>
        <p:spPr>
          <a:xfrm>
            <a:off x="1214280" y="3571920"/>
            <a:ext cx="6500520" cy="3071520"/>
          </a:xfrm>
          <a:prstGeom prst="rect">
            <a:avLst/>
          </a:prstGeom>
          <a:ln w="76320">
            <a:solidFill>
              <a:srgbClr val="ff0000"/>
            </a:solidFill>
            <a:miter/>
          </a:ln>
        </p:spPr>
      </p:pic>
    </p:spTree>
  </p:cSld>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8" name="TextShape 1"/>
          <p:cNvSpPr txBox="1"/>
          <p:nvPr/>
        </p:nvSpPr>
        <p:spPr>
          <a:xfrm>
            <a:off x="8129160" y="5734080"/>
            <a:ext cx="609120" cy="520920"/>
          </a:xfrm>
          <a:prstGeom prst="rect">
            <a:avLst/>
          </a:prstGeom>
        </p:spPr>
        <p:txBody>
          <a:bodyPr anchor="ctr" bIns="45000" lIns="90000" rIns="90000" tIns="45000"/>
          <a:p>
            <a:pPr algn="ctr">
              <a:lnSpc>
                <a:spcPct val="100000"/>
              </a:lnSpc>
            </a:pPr>
            <a:fld id="{180BD4CB-1491-4CC5-9526-DA61973EDAAE}" type="slidenum">
              <a:rPr b="1" lang="ru-RU" sz="1400">
                <a:solidFill>
                  <a:srgbClr val="ffffff"/>
                </a:solidFill>
                <a:latin typeface="Century Schoolbook"/>
              </a:rPr>
              <a:t>&lt;номер&gt;</a:t>
            </a:fld>
            <a:endParaRPr/>
          </a:p>
        </p:txBody>
      </p:sp>
      <p:sp>
        <p:nvSpPr>
          <p:cNvPr id="169" name="TextShape 2"/>
          <p:cNvSpPr txBox="1"/>
          <p:nvPr/>
        </p:nvSpPr>
        <p:spPr>
          <a:xfrm>
            <a:off x="285840" y="214200"/>
            <a:ext cx="8429400" cy="6402240"/>
          </a:xfrm>
          <a:prstGeom prst="rect">
            <a:avLst/>
          </a:prstGeom>
        </p:spPr>
        <p:txBody>
          <a:bodyPr bIns="45000" lIns="90000" rIns="90000" tIns="45000"/>
          <a:p>
            <a:pPr algn="ctr">
              <a:lnSpc>
                <a:spcPct val="100000"/>
              </a:lnSpc>
            </a:pPr>
            <a:r>
              <a:rPr b="1" i="1" lang="ru-RU" sz="2800">
                <a:solidFill>
                  <a:srgbClr val="000000"/>
                </a:solidFill>
                <a:latin typeface="Times New Roman"/>
              </a:rPr>
              <a:t>Биномиалды критерийлер шектеулері</a:t>
            </a:r>
            <a:endParaRPr/>
          </a:p>
          <a:p>
            <a:pPr>
              <a:lnSpc>
                <a:spcPct val="100000"/>
              </a:lnSpc>
              <a:buBlip>
                <a:blip r:embed="rId1"/>
              </a:buBlip>
            </a:pPr>
            <a:r>
              <a:rPr b="1" i="1" lang="ru-RU" sz="2800">
                <a:solidFill>
                  <a:srgbClr val="000000"/>
                </a:solidFill>
                <a:latin typeface="Century Schoolbook"/>
              </a:rPr>
              <a:t>Таңдамалыда бақылаушылар  саны 5 тен төмен болмауы қажет.</a:t>
            </a:r>
            <a:endParaRPr/>
          </a:p>
          <a:p>
            <a:pPr>
              <a:lnSpc>
                <a:spcPct val="100000"/>
              </a:lnSpc>
              <a:buBlip>
                <a:blip r:embed="rId2"/>
              </a:buBlip>
            </a:pPr>
            <a:r>
              <a:rPr b="1" i="1" lang="ru-RU" sz="2800">
                <a:solidFill>
                  <a:srgbClr val="000000"/>
                </a:solidFill>
                <a:latin typeface="Times New Roman"/>
              </a:rPr>
              <a:t> </a:t>
            </a:r>
            <a:r>
              <a:rPr b="1" i="1" lang="ru-RU" sz="2800">
                <a:solidFill>
                  <a:srgbClr val="000000"/>
                </a:solidFill>
                <a:latin typeface="Century Schoolbook"/>
              </a:rPr>
              <a:t>Белгілі критикалық кестелерде бақыланушылардың 50 ден 300 ге дейінгі диапазондары  анықталған және таңдамалылардың жоғарғы бөліктеріндегі сандары шектеулерге байланысты.</a:t>
            </a:r>
            <a:endParaRPr/>
          </a:p>
          <a:p>
            <a:pPr>
              <a:lnSpc>
                <a:spcPct val="100000"/>
              </a:lnSpc>
              <a:buBlip>
                <a:blip r:embed="rId3"/>
              </a:buBlip>
            </a:pPr>
            <a:r>
              <a:rPr b="1" i="1" lang="ru-RU" sz="2800">
                <a:solidFill>
                  <a:srgbClr val="000000"/>
                </a:solidFill>
                <a:latin typeface="Times New Roman"/>
              </a:rPr>
              <a:t> </a:t>
            </a:r>
            <a:r>
              <a:rPr b="1" i="1" lang="ru-RU" sz="2800">
                <a:solidFill>
                  <a:srgbClr val="000000"/>
                </a:solidFill>
                <a:latin typeface="Century Schoolbook"/>
              </a:rPr>
              <a:t>Р ≤0,50 берілген ықтималдылық мәні осылай болуы қажет. М биномиалды критерийі бізге тек  зерттеудегі таңдамалылар жиіліктерінің кездесу эффектісіне берілген Р ықтималдылығын жоғарлатады деген гипотезаны тексеруге ғана  мүмкіндік береді.</a:t>
            </a:r>
            <a:endParaRPr/>
          </a:p>
          <a:p>
            <a:pPr>
              <a:lnSpc>
                <a:spcPct val="100000"/>
              </a:lnSpc>
              <a:buBlip>
                <a:blip r:embed="rId4"/>
              </a:buBlip>
            </a:pPr>
            <a:r>
              <a:rPr b="1" i="1" lang="ru-RU" sz="2800">
                <a:solidFill>
                  <a:srgbClr val="000000"/>
                </a:solidFill>
                <a:latin typeface="Century Schoolbook"/>
              </a:rPr>
              <a:t>Егер біз гипотезеаны тексергіміз келсе, Р =  0,50 болғанда бізге белгілі критерий G белгісін ала аламыз.  Егер Р&lt;0,50 болса, χ2  критерийін қолдануға тура келеді</a:t>
            </a:r>
            <a:endParaRPr/>
          </a:p>
          <a:p>
            <a:pPr>
              <a:lnSpc>
                <a:spcPct val="100000"/>
              </a:lnSpc>
            </a:pPr>
            <a:endParaRPr/>
          </a:p>
        </p:txBody>
      </p:sp>
    </p:spTree>
  </p:cSld>
</p:sld>
</file>

<file path=ppt/slides/slide12.xml><?xml version="1.0" encoding="utf-8"?>
<p:sld xmlns:a="http://schemas.openxmlformats.org/drawingml/2006/main" xmlns:p="http://schemas.openxmlformats.org/presentationml/2006/main" xmlns:r="http://schemas.openxmlformats.org/officeDocument/2006/relationships">
  <p:cSld>
    <p:bg>
      <p:bgPr>
        <a:blipFill>
          <a:blip r:embed="rId1"/>
          <a:stretch>
            <a:fillRect/>
          </a:stretch>
        </a:blipFill>
      </p:bgPr>
    </p:bg>
    <p:spTree>
      <p:nvGrpSpPr>
        <p:cNvPr id="1" name=""/>
        <p:cNvGrpSpPr/>
        <p:nvPr/>
      </p:nvGrpSpPr>
      <p:grpSpPr>
        <a:xfrm>
          <a:off x="0" y="0"/>
          <a:ext cx="0" cy="0"/>
          <a:chOff x="0" y="0"/>
          <a:chExt cx="0" cy="0"/>
        </a:xfrm>
      </p:grpSpPr>
      <p:sp>
        <p:nvSpPr>
          <p:cNvPr id="170" name="TextShape 1"/>
          <p:cNvSpPr txBox="1"/>
          <p:nvPr/>
        </p:nvSpPr>
        <p:spPr>
          <a:xfrm>
            <a:off x="457200" y="-285840"/>
            <a:ext cx="8186400" cy="7143480"/>
          </a:xfrm>
          <a:prstGeom prst="rect">
            <a:avLst/>
          </a:prstGeom>
        </p:spPr>
        <p:txBody>
          <a:bodyPr bIns="45000" lIns="90000" rIns="90000" tIns="45000"/>
          <a:p>
            <a:pPr algn="ctr">
              <a:lnSpc>
                <a:spcPct val="100000"/>
              </a:lnSpc>
            </a:pPr>
            <a:endParaRPr/>
          </a:p>
          <a:p>
            <a:pPr algn="ctr">
              <a:lnSpc>
                <a:spcPct val="100000"/>
              </a:lnSpc>
            </a:pPr>
            <a:r>
              <a:rPr b="1" lang="ru-RU" sz="4000">
                <a:solidFill>
                  <a:srgbClr val="c00000"/>
                </a:solidFill>
                <a:latin typeface="Times New Roman"/>
              </a:rPr>
              <a:t>Мысал 1</a:t>
            </a:r>
            <a:endParaRPr/>
          </a:p>
          <a:p>
            <a:pPr algn="ctr">
              <a:lnSpc>
                <a:spcPct val="100000"/>
              </a:lnSpc>
              <a:buSzPct val="25000"/>
              <a:buFont charset="2" typeface="Wingdings"/>
              <a:buChar char=""/>
            </a:pPr>
            <a:r>
              <a:rPr lang="ru-RU" sz="3800">
                <a:solidFill>
                  <a:srgbClr val="002060"/>
                </a:solidFill>
                <a:latin typeface="Times New Roman Kaz"/>
              </a:rPr>
              <a:t>Тренинг барысында « Психологиялық болжам» жаттығуын сенситивті топтағы 14 адам орындады.  Барлық қатысушылар осы жаттығуда өзі зерттелуші орнына болатын бір адам болып көрінуі қажет. Кейін әр қатысушылар   зерттелушілерге 2 жауабы бар сұрақ қойды.</a:t>
            </a:r>
            <a:endParaRPr/>
          </a:p>
          <a:p>
            <a:pPr>
              <a:lnSpc>
                <a:spcPct val="100000"/>
              </a:lnSpc>
            </a:pPr>
            <a:endParaRPr/>
          </a:p>
        </p:txBody>
      </p:sp>
      <p:sp>
        <p:nvSpPr>
          <p:cNvPr id="171" name="TextShape 2"/>
          <p:cNvSpPr txBox="1"/>
          <p:nvPr/>
        </p:nvSpPr>
        <p:spPr>
          <a:xfrm>
            <a:off x="8129160" y="5734080"/>
            <a:ext cx="609120" cy="520920"/>
          </a:xfrm>
          <a:prstGeom prst="rect">
            <a:avLst/>
          </a:prstGeom>
        </p:spPr>
        <p:txBody>
          <a:bodyPr anchor="ctr" bIns="45000" lIns="90000" rIns="90000" tIns="45000"/>
          <a:p>
            <a:pPr algn="ctr">
              <a:lnSpc>
                <a:spcPct val="100000"/>
              </a:lnSpc>
            </a:pPr>
            <a:fld id="{E47EB108-6942-4A7A-B18E-568070D2DCF5}" type="slidenum">
              <a:rPr b="1" lang="ru-RU" sz="1400">
                <a:solidFill>
                  <a:srgbClr val="ffffff"/>
                </a:solidFill>
                <a:latin typeface="Century Schoolbook"/>
              </a:rPr>
              <a:t>&lt;номер&gt;</a:t>
            </a:fld>
            <a:endParaRPr/>
          </a:p>
        </p:txBody>
      </p:sp>
    </p:spTree>
  </p:cSld>
  <p:timing>
    <p:tnLst>
      <p:par>
        <p:cTn dur="indefinite" id="67" nodeType="tmRoot" restart="never">
          <p:childTnLst>
            <p:seq>
              <p:cTn dur="indefinite" id="68" nodeType="mainSeq">
                <p:childTnLst>
                  <p:par>
                    <p:cTn fill="hold" id="69">
                      <p:stCondLst>
                        <p:cond delay="indefinite"/>
                      </p:stCondLst>
                      <p:childTnLst>
                        <p:par>
                          <p:cTn fill="hold" id="70">
                            <p:stCondLst>
                              <p:cond delay="0"/>
                            </p:stCondLst>
                            <p:childTnLst>
                              <p:par>
                                <p:cTn fill="hold" id="71" nodeType="clickEffect" presetClass="entr" presetID="12" presetSubtype="4">
                                  <p:stCondLst>
                                    <p:cond delay="0"/>
                                  </p:stCondLst>
                                  <p:childTnLst>
                                    <p:set>
                                      <p:cBhvr>
                                        <p:cTn dur="1" fill="hold" id="72">
                                          <p:stCondLst>
                                            <p:cond delay="0"/>
                                          </p:stCondLst>
                                        </p:cTn>
                                        <p:tgtEl>
                                          <p:spTgt spid="170">
                                            <p:txEl>
                                              <p:pRg end="9" st="1"/>
                                            </p:txEl>
                                          </p:spTgt>
                                        </p:tgtEl>
                                        <p:attrNameLst>
                                          <p:attrName>style.visibility</p:attrName>
                                        </p:attrNameLst>
                                      </p:cBhvr>
                                      <p:to>
                                        <p:strVal val="visible"/>
                                      </p:to>
                                    </p:set>
                                    <p:animEffect filter="slide(fromBottom)" transition="in">
                                      <p:cBhvr additive="repl">
                                        <p:cTn dur="500" fill="freeze" id="73"/>
                                        <p:tgtEl>
                                          <p:spTgt spid="170">
                                            <p:txEl>
                                              <p:pRg end="9" st="1"/>
                                            </p:txEl>
                                          </p:spTgt>
                                        </p:tgtEl>
                                      </p:cBhvr>
                                    </p:animEffect>
                                  </p:childTnLst>
                                </p:cTn>
                              </p:par>
                            </p:childTnLst>
                          </p:cTn>
                        </p:par>
                      </p:childTnLst>
                    </p:cTn>
                  </p:par>
                  <p:par>
                    <p:cTn fill="hold" id="74">
                      <p:stCondLst>
                        <p:cond delay="indefinite"/>
                      </p:stCondLst>
                      <p:childTnLst>
                        <p:par>
                          <p:cTn fill="hold" id="75">
                            <p:stCondLst>
                              <p:cond delay="0"/>
                            </p:stCondLst>
                            <p:childTnLst>
                              <p:par>
                                <p:cTn fill="hold" id="76" nodeType="clickEffect" presetClass="entr" presetID="12" presetSubtype="4">
                                  <p:stCondLst>
                                    <p:cond delay="0"/>
                                  </p:stCondLst>
                                  <p:childTnLst>
                                    <p:set>
                                      <p:cBhvr>
                                        <p:cTn dur="1" fill="hold" id="77">
                                          <p:stCondLst>
                                            <p:cond delay="0"/>
                                          </p:stCondLst>
                                        </p:cTn>
                                        <p:tgtEl>
                                          <p:spTgt spid="170">
                                            <p:txEl>
                                              <p:pRg end="257" st="9"/>
                                            </p:txEl>
                                          </p:spTgt>
                                        </p:tgtEl>
                                        <p:attrNameLst>
                                          <p:attrName>style.visibility</p:attrName>
                                        </p:attrNameLst>
                                      </p:cBhvr>
                                      <p:to>
                                        <p:strVal val="visible"/>
                                      </p:to>
                                    </p:set>
                                    <p:animEffect filter="slide(fromBottom)" transition="in">
                                      <p:cBhvr additive="repl">
                                        <p:cTn dur="500" fill="freeze" id="78"/>
                                        <p:tgtEl>
                                          <p:spTgt spid="170">
                                            <p:txEl>
                                              <p:pRg end="257" st="9"/>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2" name="TextShape 1"/>
          <p:cNvSpPr txBox="1"/>
          <p:nvPr/>
        </p:nvSpPr>
        <p:spPr>
          <a:xfrm>
            <a:off x="457200" y="428760"/>
            <a:ext cx="8186400" cy="6045120"/>
          </a:xfrm>
          <a:prstGeom prst="rect">
            <a:avLst/>
          </a:prstGeom>
        </p:spPr>
        <p:txBody>
          <a:bodyPr bIns="45000" lIns="90000" rIns="90000" tIns="45000"/>
          <a:p>
            <a:pPr>
              <a:lnSpc>
                <a:spcPct val="100000"/>
              </a:lnSpc>
              <a:buBlip>
                <a:blip r:embed="rId1"/>
              </a:buBlip>
            </a:pPr>
            <a:r>
              <a:rPr b="1" lang="ru-RU" sz="2400">
                <a:solidFill>
                  <a:srgbClr val="000000"/>
                </a:solidFill>
                <a:latin typeface="Times New Roman Kaz"/>
              </a:rPr>
              <a:t>Мысалы:</a:t>
            </a:r>
            <a:endParaRPr/>
          </a:p>
          <a:p>
            <a:pPr>
              <a:lnSpc>
                <a:spcPct val="100000"/>
              </a:lnSpc>
              <a:buBlip>
                <a:blip r:embed="rId2"/>
              </a:buBlip>
            </a:pPr>
            <a:r>
              <a:rPr b="1" lang="ru-RU" sz="2400">
                <a:solidFill>
                  <a:srgbClr val="000000"/>
                </a:solidFill>
                <a:latin typeface="Times New Roman Kaz"/>
              </a:rPr>
              <a:t>«  Сенде не жоғары: Қалып қалған байқаушылық немесе қосылған эмпатия?»</a:t>
            </a:r>
            <a:endParaRPr/>
          </a:p>
          <a:p>
            <a:pPr>
              <a:lnSpc>
                <a:spcPct val="100000"/>
              </a:lnSpc>
              <a:buBlip>
                <a:blip r:embed="rId3"/>
              </a:buBlip>
            </a:pPr>
            <a:r>
              <a:rPr b="1" lang="ru-RU" sz="2400">
                <a:solidFill>
                  <a:srgbClr val="000000"/>
                </a:solidFill>
                <a:latin typeface="Times New Roman Kaz"/>
              </a:rPr>
              <a:t> </a:t>
            </a:r>
            <a:r>
              <a:rPr b="1" lang="ru-RU" sz="2400">
                <a:solidFill>
                  <a:srgbClr val="000000"/>
                </a:solidFill>
                <a:latin typeface="Times New Roman Kaz"/>
              </a:rPr>
              <a:t>«Егер сенде  жұмыс істемеуге деген  материалдық мүмкіндік пайда болса , сен жұмыс істеуді жалғастырар ма едің, әлде жұмыс істемес пе едің?» </a:t>
            </a:r>
            <a:endParaRPr/>
          </a:p>
          <a:p>
            <a:pPr>
              <a:lnSpc>
                <a:spcPct val="100000"/>
              </a:lnSpc>
              <a:buBlip>
                <a:blip r:embed="rId4"/>
              </a:buBlip>
            </a:pPr>
            <a:r>
              <a:rPr b="1" lang="ru-RU" sz="2400">
                <a:solidFill>
                  <a:srgbClr val="000000"/>
                </a:solidFill>
                <a:latin typeface="Times New Roman Kaz"/>
              </a:rPr>
              <a:t> </a:t>
            </a:r>
            <a:r>
              <a:rPr b="1" lang="ru-RU" sz="2400">
                <a:solidFill>
                  <a:srgbClr val="000000"/>
                </a:solidFill>
                <a:latin typeface="Times New Roman Kaz"/>
              </a:rPr>
              <a:t>Өзінше адамдар немесе мылжың адамдар - Сені кімдер шаршатады? </a:t>
            </a:r>
            <a:endParaRPr/>
          </a:p>
          <a:p>
            <a:pPr>
              <a:lnSpc>
                <a:spcPct val="100000"/>
              </a:lnSpc>
              <a:buBlip>
                <a:blip r:embed="rId5"/>
              </a:buBlip>
            </a:pPr>
            <a:r>
              <a:rPr b="1" lang="ru-RU" sz="2400">
                <a:solidFill>
                  <a:srgbClr val="000000"/>
                </a:solidFill>
                <a:latin typeface="Times New Roman Kaz"/>
              </a:rPr>
              <a:t>Зерттелуші сұраққа жауап бермей тыныш тыңдап тұруы керек. Осы аралықта қатысушылар зерттелушілердің сұрақтарға қалай жауап беретінін анықтауға тырысады және өздерінің болжамдарын жазып отырады. Кейін зерттеуші зерттелушілерге өз жауаптарын беруді сұрайды. Ал қатысушылар болса, өз болжамдары келеме салыстырып отырады.</a:t>
            </a:r>
            <a:endParaRPr/>
          </a:p>
          <a:p>
            <a:pPr>
              <a:lnSpc>
                <a:spcPct val="100000"/>
              </a:lnSpc>
            </a:pPr>
            <a:endParaRPr/>
          </a:p>
        </p:txBody>
      </p:sp>
      <p:sp>
        <p:nvSpPr>
          <p:cNvPr id="173" name="TextShape 2"/>
          <p:cNvSpPr txBox="1"/>
          <p:nvPr/>
        </p:nvSpPr>
        <p:spPr>
          <a:xfrm>
            <a:off x="8129160" y="5734080"/>
            <a:ext cx="609120" cy="520920"/>
          </a:xfrm>
          <a:prstGeom prst="rect">
            <a:avLst/>
          </a:prstGeom>
        </p:spPr>
        <p:txBody>
          <a:bodyPr anchor="ctr" bIns="45000" lIns="90000" rIns="90000" tIns="45000"/>
          <a:p>
            <a:pPr algn="ctr">
              <a:lnSpc>
                <a:spcPct val="100000"/>
              </a:lnSpc>
            </a:pPr>
            <a:fld id="{CDE6765A-3A27-4409-A842-3D7D0CDEFE48}" type="slidenum">
              <a:rPr b="1" lang="ru-RU" sz="1400">
                <a:solidFill>
                  <a:srgbClr val="ffffff"/>
                </a:solidFill>
                <a:latin typeface="Century Schoolbook"/>
              </a:rPr>
              <a:t>&lt;номер&gt;</a:t>
            </a:fld>
            <a:endParaRPr/>
          </a:p>
        </p:txBody>
      </p:sp>
    </p:spTree>
  </p:cSld>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4" name="CustomShape 1"/>
          <p:cNvSpPr/>
          <p:nvPr/>
        </p:nvSpPr>
        <p:spPr>
          <a:xfrm>
            <a:off x="642960" y="0"/>
            <a:ext cx="7500600" cy="6857640"/>
          </a:xfrm>
          <a:prstGeom prst="verticalScroll">
            <a:avLst>
              <a:gd fmla="val 12500" name="adj"/>
            </a:avLst>
          </a:prstGeom>
          <a:gradFill>
            <a:gsLst>
              <a:gs pos="0">
                <a:srgbClr val="ffddd3"/>
              </a:gs>
              <a:gs pos="100000">
                <a:srgbClr val="ffb59a"/>
              </a:gs>
            </a:gsLst>
            <a:path path="circle"/>
          </a:gradFill>
          <a:ln w="12600">
            <a:solidFill>
              <a:srgbClr val="ff6a09"/>
            </a:solidFill>
            <a:round/>
          </a:ln>
        </p:spPr>
      </p:sp>
      <p:sp>
        <p:nvSpPr>
          <p:cNvPr id="175" name="TextShape 2"/>
          <p:cNvSpPr txBox="1"/>
          <p:nvPr/>
        </p:nvSpPr>
        <p:spPr>
          <a:xfrm>
            <a:off x="1571760" y="928800"/>
            <a:ext cx="5714640" cy="5545080"/>
          </a:xfrm>
          <a:prstGeom prst="rect">
            <a:avLst/>
          </a:prstGeom>
        </p:spPr>
        <p:txBody>
          <a:bodyPr bIns="45000" lIns="90000" rIns="90000" tIns="45000"/>
          <a:p>
            <a:pPr>
              <a:lnSpc>
                <a:spcPct val="100000"/>
              </a:lnSpc>
              <a:buBlip>
                <a:blip r:embed="rId1"/>
              </a:buBlip>
            </a:pPr>
            <a:r>
              <a:rPr lang="ru-RU" sz="2800">
                <a:solidFill>
                  <a:srgbClr val="000000"/>
                </a:solidFill>
                <a:latin typeface="Times New Roman Kaz"/>
              </a:rPr>
              <a:t>14 сұрақ оқылып болғаннан кейін зерттеуші қатысушылардан болжамдары қаншалықты сәйкес келгенін сұрады.  Орта есеппен 7-8 сәйкес жауаптар болды, бірақ бір қатысушыда 12 сәйкес жауабы болды және топтағылар оған кездейсоқ қол шапалақтап құттықтады. Ал бір қатысушыда 4 – ақ сәйке жауап болды және ол оған қапалы болды.</a:t>
            </a:r>
            <a:endParaRPr/>
          </a:p>
          <a:p>
            <a:pPr>
              <a:lnSpc>
                <a:spcPct val="100000"/>
              </a:lnSpc>
            </a:pPr>
            <a:endParaRPr/>
          </a:p>
        </p:txBody>
      </p:sp>
      <p:sp>
        <p:nvSpPr>
          <p:cNvPr id="176" name="TextShape 3"/>
          <p:cNvSpPr txBox="1"/>
          <p:nvPr/>
        </p:nvSpPr>
        <p:spPr>
          <a:xfrm>
            <a:off x="8129160" y="5734080"/>
            <a:ext cx="609120" cy="520920"/>
          </a:xfrm>
          <a:prstGeom prst="rect">
            <a:avLst/>
          </a:prstGeom>
        </p:spPr>
        <p:txBody>
          <a:bodyPr anchor="ctr" bIns="45000" lIns="90000" rIns="90000" tIns="45000"/>
          <a:p>
            <a:pPr algn="ctr">
              <a:lnSpc>
                <a:spcPct val="100000"/>
              </a:lnSpc>
            </a:pPr>
            <a:fld id="{0456BA56-5E63-4EEA-B06D-82A855B53FAE}" type="slidenum">
              <a:rPr b="1" lang="ru-RU" sz="1400">
                <a:solidFill>
                  <a:srgbClr val="ffffff"/>
                </a:solidFill>
                <a:latin typeface="Century Schoolbook"/>
              </a:rPr>
              <a:t>&lt;номер&gt;</a:t>
            </a:fld>
            <a:endParaRPr/>
          </a:p>
        </p:txBody>
      </p:sp>
    </p:spTree>
  </p:cSld>
  <p:timing>
    <p:tnLst>
      <p:par>
        <p:cTn dur="indefinite" id="79" nodeType="tmRoot" restart="never">
          <p:childTnLst>
            <p:seq>
              <p:cTn dur="indefinite" id="80" nodeType="mainSeq">
                <p:childTnLst>
                  <p:par>
                    <p:cTn fill="hold" id="81">
                      <p:stCondLst>
                        <p:cond delay="indefinite"/>
                      </p:stCondLst>
                      <p:childTnLst>
                        <p:par>
                          <p:cTn fill="hold" id="82">
                            <p:stCondLst>
                              <p:cond delay="0"/>
                            </p:stCondLst>
                            <p:childTnLst>
                              <p:par>
                                <p:cTn fill="hold" id="83" nodeType="clickEffect" presetClass="entr" presetID="34">
                                  <p:stCondLst>
                                    <p:cond delay="0"/>
                                  </p:stCondLst>
                                  <p:childTnLst>
                                    <p:set>
                                      <p:cBhvr>
                                        <p:cTn dur="1" fill="hold" id="84">
                                          <p:stCondLst>
                                            <p:cond delay="0"/>
                                          </p:stCondLst>
                                        </p:cTn>
                                        <p:tgtEl>
                                          <p:spTgt spid="174"/>
                                        </p:tgtEl>
                                        <p:attrNameLst>
                                          <p:attrName>style.visibility</p:attrName>
                                        </p:attrNameLst>
                                      </p:cBhvr>
                                      <p:to>
                                        <p:strVal val="visible"/>
                                      </p:to>
                                    </p:set>
                                    <p:anim calcmode="lin" valueType="num">
                                      <p:cBhvr additive="repl">
                                        <p:cTn dur="600" fill="hold" id="85">
                                          <p:stCondLst>
                                            <p:cond delay="0"/>
                                          </p:stCondLst>
                                        </p:cTn>
                                        <p:tgtEl>
                                          <p:spTgt spid="174"/>
                                        </p:tgtEl>
                                        <p:attrNameLst>
                                          <p:attrName>ppt_x</p:attrName>
                                        </p:attrNameLst>
                                      </p:cBhvr>
                                      <p:to>
                                        <p:strVal val="(#ppt_#ppt_x)"/>
                                      </p:to>
                                    </p:anim>
                                    <p:anim calcmode="lin" valueType="num">
                                      <p:cBhvr additive="repl">
                                        <p:cTn dur="200" fill="hold" id="86">
                                          <p:stCondLst>
                                            <p:cond delay="600"/>
                                          </p:stCondLst>
                                        </p:cTn>
                                        <p:tgtEl>
                                          <p:spTgt spid="174"/>
                                        </p:tgtEl>
                                        <p:attrNameLst>
                                          <p:attrName/>
                                        </p:attrNameLst>
                                      </p:cBhvr>
                                      <p:to>
                                        <p:strVal val="-1.0"/>
                                      </p:to>
                                    </p:anim>
                                    <p:anim calcmode="lin" valueType="num">
                                      <p:cBhvr additive="repl">
                                        <p:cTn dur="200" fill="hold" id="87">
                                          <p:stCondLst>
                                            <p:cond delay="600"/>
                                          </p:stCondLst>
                                        </p:cTn>
                                        <p:tgtEl>
                                          <p:spTgt spid="174"/>
                                        </p:tgtEl>
                                        <p:attrNameLst>
                                          <p:attrName>ppt_x</p:attrName>
                                        </p:attrNameLst>
                                      </p:cBhvr>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7" name="TextShape 1"/>
          <p:cNvSpPr txBox="1"/>
          <p:nvPr/>
        </p:nvSpPr>
        <p:spPr>
          <a:xfrm>
            <a:off x="8129160" y="5734080"/>
            <a:ext cx="609120" cy="520920"/>
          </a:xfrm>
          <a:prstGeom prst="rect">
            <a:avLst/>
          </a:prstGeom>
        </p:spPr>
        <p:txBody>
          <a:bodyPr anchor="ctr" bIns="45000" lIns="90000" rIns="90000" tIns="45000"/>
          <a:p>
            <a:pPr algn="ctr">
              <a:lnSpc>
                <a:spcPct val="100000"/>
              </a:lnSpc>
            </a:pPr>
            <a:fld id="{C6DDE698-AC5D-4A27-A034-C5FBE5A17ECE}" type="slidenum">
              <a:rPr b="1" lang="ru-RU" sz="1400">
                <a:solidFill>
                  <a:srgbClr val="ffffff"/>
                </a:solidFill>
                <a:latin typeface="Century Schoolbook"/>
              </a:rPr>
              <a:t>&lt;номер&gt;</a:t>
            </a:fld>
            <a:endParaRPr/>
          </a:p>
        </p:txBody>
      </p:sp>
      <p:sp>
        <p:nvSpPr>
          <p:cNvPr id="178" name="TextShape 2"/>
          <p:cNvSpPr txBox="1"/>
          <p:nvPr/>
        </p:nvSpPr>
        <p:spPr>
          <a:xfrm>
            <a:off x="3571920" y="1857240"/>
            <a:ext cx="5000400" cy="5000400"/>
          </a:xfrm>
          <a:prstGeom prst="rect">
            <a:avLst/>
          </a:prstGeom>
        </p:spPr>
        <p:txBody>
          <a:bodyPr anchor="ctr" bIns="45000" lIns="90000" rIns="90000" tIns="45000"/>
          <a:p>
            <a:pPr algn="ctr">
              <a:lnSpc>
                <a:spcPct val="100000"/>
              </a:lnSpc>
              <a:buBlip>
                <a:blip r:embed="rId1"/>
              </a:buBlip>
            </a:pPr>
            <a:r>
              <a:rPr lang="ru-RU" sz="3200">
                <a:solidFill>
                  <a:srgbClr val="002060"/>
                </a:solidFill>
                <a:latin typeface="Times New Roman"/>
              </a:rPr>
              <a:t>Топ аплодисменттер   үшін статистикалық негіз иелене алды ма?</a:t>
            </a:r>
            <a:endParaRPr/>
          </a:p>
          <a:p>
            <a:pPr algn="ctr">
              <a:lnSpc>
                <a:spcPct val="100000"/>
              </a:lnSpc>
            </a:pPr>
            <a:endParaRPr/>
          </a:p>
          <a:p>
            <a:pPr algn="ctr">
              <a:lnSpc>
                <a:spcPct val="100000"/>
              </a:lnSpc>
              <a:buBlip>
                <a:blip r:embed="rId2"/>
              </a:buBlip>
            </a:pPr>
            <a:r>
              <a:rPr lang="ru-RU" sz="3200">
                <a:solidFill>
                  <a:srgbClr val="002060"/>
                </a:solidFill>
                <a:latin typeface="Times New Roman"/>
              </a:rPr>
              <a:t> </a:t>
            </a:r>
            <a:r>
              <a:rPr lang="ru-RU" sz="3200">
                <a:solidFill>
                  <a:srgbClr val="002060"/>
                </a:solidFill>
                <a:latin typeface="Times New Roman"/>
              </a:rPr>
              <a:t>Қапалы адам қайғы үшін статистикалық негіз иелене алды ма?</a:t>
            </a:r>
            <a:endParaRPr/>
          </a:p>
          <a:p>
            <a:pPr algn="ctr">
              <a:lnSpc>
                <a:spcPct val="100000"/>
              </a:lnSpc>
            </a:pPr>
            <a:endParaRPr/>
          </a:p>
        </p:txBody>
      </p:sp>
    </p:spTree>
  </p:cSld>
</p:sld>
</file>

<file path=ppt/slides/slide16.xml><?xml version="1.0" encoding="utf-8"?>
<p:sld xmlns:a="http://schemas.openxmlformats.org/drawingml/2006/main" xmlns:p="http://schemas.openxmlformats.org/presentationml/2006/main" xmlns:r="http://schemas.openxmlformats.org/officeDocument/2006/relationships">
  <p:cSld>
    <p:bg>
      <p:bgPr>
        <a:blipFill>
          <a:blip r:embed="rId1"/>
          <a:stretch>
            <a:fillRect/>
          </a:stretch>
        </a:blipFill>
      </p:bgPr>
    </p:bg>
    <p:spTree>
      <p:nvGrpSpPr>
        <p:cNvPr id="1" name=""/>
        <p:cNvGrpSpPr/>
        <p:nvPr/>
      </p:nvGrpSpPr>
      <p:grpSpPr>
        <a:xfrm>
          <a:off x="0" y="0"/>
          <a:ext cx="0" cy="0"/>
          <a:chOff x="0" y="0"/>
          <a:chExt cx="0" cy="0"/>
        </a:xfrm>
      </p:grpSpPr>
      <p:sp>
        <p:nvSpPr>
          <p:cNvPr id="179" name="TextShape 1"/>
          <p:cNvSpPr txBox="1"/>
          <p:nvPr/>
        </p:nvSpPr>
        <p:spPr>
          <a:xfrm>
            <a:off x="8129160" y="5734080"/>
            <a:ext cx="609120" cy="520920"/>
          </a:xfrm>
          <a:prstGeom prst="rect">
            <a:avLst/>
          </a:prstGeom>
        </p:spPr>
        <p:txBody>
          <a:bodyPr anchor="ctr" bIns="45000" lIns="90000" rIns="90000" tIns="45000"/>
          <a:p>
            <a:pPr algn="ctr">
              <a:lnSpc>
                <a:spcPct val="100000"/>
              </a:lnSpc>
            </a:pPr>
            <a:fld id="{F7D5C3FF-D989-454E-9176-228867D6A851}" type="slidenum">
              <a:rPr b="1" lang="ru-RU" sz="1400">
                <a:solidFill>
                  <a:srgbClr val="ffffff"/>
                </a:solidFill>
                <a:latin typeface="Century Schoolbook"/>
              </a:rPr>
              <a:t>&lt;номер&gt;</a:t>
            </a:fld>
            <a:endParaRPr/>
          </a:p>
        </p:txBody>
      </p:sp>
      <p:sp>
        <p:nvSpPr>
          <p:cNvPr id="180" name="TextShape 2"/>
          <p:cNvSpPr txBox="1"/>
          <p:nvPr/>
        </p:nvSpPr>
        <p:spPr>
          <a:xfrm>
            <a:off x="457200" y="1000080"/>
            <a:ext cx="8257680" cy="5571720"/>
          </a:xfrm>
          <a:prstGeom prst="rect">
            <a:avLst/>
          </a:prstGeom>
        </p:spPr>
        <p:txBody>
          <a:bodyPr anchor="ctr" bIns="45000" lIns="90000" rIns="90000" tIns="45000"/>
          <a:p>
            <a:pPr>
              <a:lnSpc>
                <a:spcPct val="100000"/>
              </a:lnSpc>
              <a:buBlip>
                <a:blip r:embed="rId2"/>
              </a:buBlip>
            </a:pPr>
            <a:r>
              <a:rPr b="1" i="1" lang="ru-RU" sz="2900">
                <a:solidFill>
                  <a:srgbClr val="c00000"/>
                </a:solidFill>
                <a:latin typeface="Times New Roman"/>
              </a:rPr>
              <a:t>Бірінші сұрақтан бастайық.</a:t>
            </a:r>
            <a:endParaRPr/>
          </a:p>
          <a:p>
            <a:pPr>
              <a:lnSpc>
                <a:spcPct val="100000"/>
              </a:lnSpc>
              <a:buBlip>
                <a:blip r:embed="rId3"/>
              </a:buBlip>
            </a:pPr>
            <a:r>
              <a:rPr b="1" i="1" lang="ru-RU" sz="2900">
                <a:solidFill>
                  <a:srgbClr val="c00000"/>
                </a:solidFill>
                <a:latin typeface="Times New Roman"/>
              </a:rPr>
              <a:t> </a:t>
            </a:r>
            <a:r>
              <a:rPr b="1" i="1" lang="ru-RU" sz="2900">
                <a:solidFill>
                  <a:srgbClr val="002060"/>
                </a:solidFill>
                <a:latin typeface="Times New Roman"/>
              </a:rPr>
              <a:t>Егер қатысушылардың дұрыс болжамдарының жиіліктері болса, топ аплодисменттер үшін статистикалық негізді иелене алады. Кездейсоқ табу теориялық жиілікті жоғарлатады. Кездейсоқ табу шансы немесе берілген сұраққа жауап таба алмай қалуы мына мәнге ие P=Q=0,5, қатысушының болжамдары ықтималдылықтар теориясына сәйкес келеді. </a:t>
            </a:r>
            <a:endParaRPr/>
          </a:p>
          <a:p>
            <a:pPr>
              <a:lnSpc>
                <a:spcPct val="100000"/>
              </a:lnSpc>
              <a:buBlip>
                <a:blip r:embed="rId4"/>
              </a:buBlip>
            </a:pPr>
            <a:r>
              <a:rPr b="1" i="1" lang="ru-RU" sz="2900">
                <a:solidFill>
                  <a:srgbClr val="002060"/>
                </a:solidFill>
                <a:latin typeface="Times New Roman"/>
              </a:rPr>
              <a:t>Дұрыс кездейсоқ табудың теоретикалық жиілігін анықтаймыз:</a:t>
            </a:r>
            <a:endParaRPr/>
          </a:p>
          <a:p>
            <a:pPr>
              <a:lnSpc>
                <a:spcPct val="100000"/>
              </a:lnSpc>
            </a:pPr>
            <a:endParaRPr/>
          </a:p>
          <a:p>
            <a:pPr>
              <a:lnSpc>
                <a:spcPct val="100000"/>
              </a:lnSpc>
            </a:pPr>
            <a:endParaRPr/>
          </a:p>
        </p:txBody>
      </p:sp>
    </p:spTree>
  </p:cSld>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1" name="TextShape 1"/>
          <p:cNvSpPr txBox="1"/>
          <p:nvPr/>
        </p:nvSpPr>
        <p:spPr>
          <a:xfrm>
            <a:off x="457200" y="285840"/>
            <a:ext cx="8329320" cy="6188040"/>
          </a:xfrm>
          <a:prstGeom prst="rect">
            <a:avLst/>
          </a:prstGeom>
        </p:spPr>
        <p:txBody>
          <a:bodyPr bIns="45000" lIns="90000" rIns="90000" tIns="45000"/>
          <a:p>
            <a:pPr algn="ctr">
              <a:lnSpc>
                <a:spcPct val="100000"/>
              </a:lnSpc>
              <a:buBlip>
                <a:blip r:embed="rId1"/>
              </a:buBlip>
            </a:pPr>
            <a:r>
              <a:rPr b="1" i="1" lang="ru-RU" sz="8000">
                <a:solidFill>
                  <a:srgbClr val="000000"/>
                </a:solidFill>
                <a:latin typeface="Times New Roman"/>
              </a:rPr>
              <a:t>fтеор=n·P</a:t>
            </a:r>
            <a:endParaRPr/>
          </a:p>
          <a:p>
            <a:pPr algn="ctr">
              <a:lnSpc>
                <a:spcPct val="100000"/>
              </a:lnSpc>
            </a:pPr>
            <a:endParaRPr/>
          </a:p>
          <a:p>
            <a:pPr>
              <a:lnSpc>
                <a:spcPct val="100000"/>
              </a:lnSpc>
              <a:buBlip>
                <a:blip r:embed="rId2"/>
              </a:buBlip>
            </a:pPr>
            <a:r>
              <a:rPr b="1" i="1" lang="ru-RU" sz="4000">
                <a:solidFill>
                  <a:srgbClr val="c00000"/>
                </a:solidFill>
                <a:latin typeface="Times New Roman"/>
              </a:rPr>
              <a:t>n  - болжамдар саны;</a:t>
            </a:r>
            <a:endParaRPr/>
          </a:p>
          <a:p>
            <a:pPr>
              <a:lnSpc>
                <a:spcPct val="100000"/>
              </a:lnSpc>
              <a:buBlip>
                <a:blip r:embed="rId3"/>
              </a:buBlip>
            </a:pPr>
            <a:r>
              <a:rPr b="1" i="1" lang="ru-RU" sz="4000">
                <a:solidFill>
                  <a:srgbClr val="c00000"/>
                </a:solidFill>
                <a:latin typeface="Times New Roman"/>
              </a:rPr>
              <a:t>Р – кездейсоқ  табудың дұрыс болжам ықтималдылығы;</a:t>
            </a:r>
            <a:endParaRPr/>
          </a:p>
          <a:p>
            <a:pPr>
              <a:lnSpc>
                <a:spcPct val="100000"/>
              </a:lnSpc>
            </a:pPr>
            <a:endParaRPr/>
          </a:p>
          <a:p>
            <a:pPr algn="ctr">
              <a:lnSpc>
                <a:spcPct val="100000"/>
              </a:lnSpc>
              <a:buBlip>
                <a:blip r:embed="rId4"/>
              </a:buBlip>
            </a:pPr>
            <a:r>
              <a:rPr b="1" i="1" lang="ru-RU" sz="8000">
                <a:solidFill>
                  <a:srgbClr val="000000"/>
                </a:solidFill>
                <a:latin typeface="Times New Roman"/>
              </a:rPr>
              <a:t>fтеор=14-0,5=7</a:t>
            </a:r>
            <a:endParaRPr/>
          </a:p>
          <a:p>
            <a:pPr>
              <a:lnSpc>
                <a:spcPct val="100000"/>
              </a:lnSpc>
            </a:pPr>
            <a:endParaRPr/>
          </a:p>
        </p:txBody>
      </p:sp>
      <p:sp>
        <p:nvSpPr>
          <p:cNvPr id="182" name="TextShape 2"/>
          <p:cNvSpPr txBox="1"/>
          <p:nvPr/>
        </p:nvSpPr>
        <p:spPr>
          <a:xfrm>
            <a:off x="8129160" y="5734080"/>
            <a:ext cx="609120" cy="520920"/>
          </a:xfrm>
          <a:prstGeom prst="rect">
            <a:avLst/>
          </a:prstGeom>
        </p:spPr>
        <p:txBody>
          <a:bodyPr anchor="ctr" bIns="45000" lIns="90000" rIns="90000" tIns="45000"/>
          <a:p>
            <a:pPr algn="ctr">
              <a:lnSpc>
                <a:spcPct val="100000"/>
              </a:lnSpc>
            </a:pPr>
            <a:fld id="{4BAC7C2F-7D3A-4741-ACAA-1D14BCCD338F}" type="slidenum">
              <a:rPr b="1" lang="ru-RU" sz="1400">
                <a:solidFill>
                  <a:srgbClr val="ffffff"/>
                </a:solidFill>
                <a:latin typeface="Century Schoolbook"/>
              </a:rPr>
              <a:t>&lt;номер&gt;</a:t>
            </a:fld>
            <a:endParaRPr/>
          </a:p>
        </p:txBody>
      </p:sp>
    </p:spTree>
  </p:cSld>
</p:sld>
</file>

<file path=ppt/slides/slide18.xml><?xml version="1.0" encoding="utf-8"?>
<p:sld xmlns:a="http://schemas.openxmlformats.org/drawingml/2006/main" xmlns:p="http://schemas.openxmlformats.org/presentationml/2006/main" xmlns:r="http://schemas.openxmlformats.org/officeDocument/2006/relationships">
  <p:cSld>
    <p:bg>
      <p:bgPr>
        <a:blipFill>
          <a:blip r:embed="rId1"/>
          <a:stretch>
            <a:fillRect/>
          </a:stretch>
        </a:blipFill>
      </p:bgPr>
    </p:bg>
    <p:spTree>
      <p:nvGrpSpPr>
        <p:cNvPr id="1" name=""/>
        <p:cNvGrpSpPr/>
        <p:nvPr/>
      </p:nvGrpSpPr>
      <p:grpSpPr>
        <a:xfrm>
          <a:off x="0" y="0"/>
          <a:ext cx="0" cy="0"/>
          <a:chOff x="0" y="0"/>
          <a:chExt cx="0" cy="0"/>
        </a:xfrm>
      </p:grpSpPr>
      <p:sp>
        <p:nvSpPr>
          <p:cNvPr id="183" name="TextShape 1"/>
          <p:cNvSpPr txBox="1"/>
          <p:nvPr/>
        </p:nvSpPr>
        <p:spPr>
          <a:xfrm>
            <a:off x="457200" y="357120"/>
            <a:ext cx="8400600" cy="6116400"/>
          </a:xfrm>
          <a:prstGeom prst="rect">
            <a:avLst/>
          </a:prstGeom>
        </p:spPr>
        <p:txBody>
          <a:bodyPr anchor="ctr" bIns="45000" lIns="90000" rIns="90000" tIns="45000"/>
          <a:p>
            <a:pPr>
              <a:lnSpc>
                <a:spcPct val="100000"/>
              </a:lnSpc>
              <a:buBlip>
                <a:blip r:embed="rId2"/>
              </a:buBlip>
            </a:pPr>
            <a:r>
              <a:rPr lang="ru-RU" sz="3000">
                <a:solidFill>
                  <a:srgbClr val="000000"/>
                </a:solidFill>
                <a:latin typeface="Times New Roman"/>
              </a:rPr>
              <a:t>Сонымен, бізге  қатысушы зерттелушінің жауабын кездейсоқ тапқан 12 дұрыс жауабы, болжанған 7 дұрыс болжамды жоғарлата ма соны анықтауымыз қажет.</a:t>
            </a:r>
            <a:endParaRPr/>
          </a:p>
          <a:p>
            <a:pPr>
              <a:lnSpc>
                <a:spcPct val="100000"/>
              </a:lnSpc>
              <a:buBlip>
                <a:blip r:embed="rId3"/>
              </a:buBlip>
            </a:pPr>
            <a:r>
              <a:rPr lang="ru-RU" sz="3000">
                <a:solidFill>
                  <a:srgbClr val="000000"/>
                </a:solidFill>
                <a:latin typeface="Times New Roman"/>
              </a:rPr>
              <a:t> </a:t>
            </a:r>
            <a:r>
              <a:rPr lang="ru-RU" sz="3000">
                <a:solidFill>
                  <a:srgbClr val="000000"/>
                </a:solidFill>
                <a:latin typeface="Times New Roman"/>
              </a:rPr>
              <a:t>Біз гипотезаларды  қалыптастыра аламыз. </a:t>
            </a:r>
            <a:endParaRPr/>
          </a:p>
          <a:p>
            <a:pPr>
              <a:lnSpc>
                <a:spcPct val="100000"/>
              </a:lnSpc>
              <a:buBlip>
                <a:blip r:embed="rId4"/>
              </a:buBlip>
            </a:pPr>
            <a:r>
              <a:rPr lang="ru-RU" sz="3000">
                <a:solidFill>
                  <a:srgbClr val="000000"/>
                </a:solidFill>
                <a:latin typeface="Times New Roman"/>
              </a:rPr>
              <a:t>H0:   А қатысушының нақты болжамдар саны жиіліктерді жоғарлатпайды, кездейсоқ табу ықтималдылығына сәйкес келеді. </a:t>
            </a:r>
            <a:endParaRPr/>
          </a:p>
          <a:p>
            <a:pPr>
              <a:lnSpc>
                <a:spcPct val="100000"/>
              </a:lnSpc>
              <a:buBlip>
                <a:blip r:embed="rId5"/>
              </a:buBlip>
            </a:pPr>
            <a:r>
              <a:rPr lang="ru-RU" sz="3000">
                <a:solidFill>
                  <a:srgbClr val="000000"/>
                </a:solidFill>
                <a:latin typeface="Times New Roman"/>
              </a:rPr>
              <a:t>H1:  А қатысушының нақты болжамдар саны жиіліктерді жоғарлатады, кездейсоқ табу ықтималдылығына сәйкес келеді.</a:t>
            </a:r>
            <a:endParaRPr/>
          </a:p>
          <a:p>
            <a:pPr>
              <a:lnSpc>
                <a:spcPct val="100000"/>
              </a:lnSpc>
            </a:pPr>
            <a:endParaRPr/>
          </a:p>
        </p:txBody>
      </p:sp>
      <p:sp>
        <p:nvSpPr>
          <p:cNvPr id="184" name="TextShape 2"/>
          <p:cNvSpPr txBox="1"/>
          <p:nvPr/>
        </p:nvSpPr>
        <p:spPr>
          <a:xfrm>
            <a:off x="8129160" y="5734080"/>
            <a:ext cx="609120" cy="520920"/>
          </a:xfrm>
          <a:prstGeom prst="rect">
            <a:avLst/>
          </a:prstGeom>
        </p:spPr>
        <p:txBody>
          <a:bodyPr anchor="ctr" bIns="45000" lIns="90000" rIns="90000" tIns="45000"/>
          <a:p>
            <a:pPr algn="ctr">
              <a:lnSpc>
                <a:spcPct val="100000"/>
              </a:lnSpc>
            </a:pPr>
            <a:fld id="{428DE95B-9B6E-49E3-989F-30F89E96F4FA}" type="slidenum">
              <a:rPr b="1" lang="ru-RU" sz="1400">
                <a:solidFill>
                  <a:srgbClr val="ffffff"/>
                </a:solidFill>
                <a:latin typeface="Century Schoolbook"/>
              </a:rPr>
              <a:t>&lt;номер&gt;</a:t>
            </a:fld>
            <a:endParaRPr/>
          </a:p>
        </p:txBody>
      </p:sp>
    </p:spTree>
  </p:cSld>
</p:sld>
</file>

<file path=ppt/slides/slide1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5" name="TextShape 1"/>
          <p:cNvSpPr txBox="1"/>
          <p:nvPr/>
        </p:nvSpPr>
        <p:spPr>
          <a:xfrm>
            <a:off x="457200" y="0"/>
            <a:ext cx="8257680" cy="6473520"/>
          </a:xfrm>
          <a:prstGeom prst="rect">
            <a:avLst/>
          </a:prstGeom>
        </p:spPr>
        <p:txBody>
          <a:bodyPr bIns="45000" lIns="90000" rIns="90000" tIns="45000"/>
          <a:p>
            <a:pPr>
              <a:lnSpc>
                <a:spcPct val="100000"/>
              </a:lnSpc>
            </a:pPr>
            <a:endParaRPr/>
          </a:p>
          <a:p>
            <a:pPr>
              <a:lnSpc>
                <a:spcPct val="100000"/>
              </a:lnSpc>
              <a:buBlip>
                <a:blip r:embed="rId1"/>
              </a:buBlip>
            </a:pPr>
            <a:r>
              <a:rPr lang="ru-RU" sz="4400">
                <a:solidFill>
                  <a:srgbClr val="000000"/>
                </a:solidFill>
                <a:latin typeface="Times New Roman"/>
              </a:rPr>
              <a:t>Кесте бойынша n = 14, P =0.50 дегі м критерийінің критикалық мәнін анықтаймыз:</a:t>
            </a:r>
            <a:endParaRPr/>
          </a:p>
          <a:p>
            <a:pPr>
              <a:lnSpc>
                <a:spcPct val="100000"/>
              </a:lnSpc>
            </a:pPr>
            <a:endParaRPr/>
          </a:p>
        </p:txBody>
      </p:sp>
      <p:sp>
        <p:nvSpPr>
          <p:cNvPr id="186" name="TextShape 2"/>
          <p:cNvSpPr txBox="1"/>
          <p:nvPr/>
        </p:nvSpPr>
        <p:spPr>
          <a:xfrm>
            <a:off x="8129160" y="5734080"/>
            <a:ext cx="609120" cy="520920"/>
          </a:xfrm>
          <a:prstGeom prst="rect">
            <a:avLst/>
          </a:prstGeom>
        </p:spPr>
        <p:txBody>
          <a:bodyPr anchor="ctr" bIns="45000" lIns="90000" rIns="90000" tIns="45000"/>
          <a:p>
            <a:pPr algn="ctr">
              <a:lnSpc>
                <a:spcPct val="100000"/>
              </a:lnSpc>
            </a:pPr>
            <a:fld id="{6E99A3FA-6CE5-4489-A04D-E079A21D8BDE}" type="slidenum">
              <a:rPr b="1" lang="ru-RU" sz="1400">
                <a:solidFill>
                  <a:srgbClr val="ffffff"/>
                </a:solidFill>
                <a:latin typeface="Century Schoolbook"/>
              </a:rPr>
              <a:t>&lt;номер&gt;</a:t>
            </a:fld>
            <a:endParaRPr/>
          </a:p>
        </p:txBody>
      </p:sp>
      <p:pic>
        <p:nvPicPr>
          <p:cNvPr descr="" id="187" name="Рисунок 11"/>
          <p:cNvPicPr/>
          <p:nvPr/>
        </p:nvPicPr>
        <p:blipFill>
          <a:blip r:embed="rId2"/>
          <a:stretch>
            <a:fillRect/>
          </a:stretch>
        </p:blipFill>
        <p:spPr>
          <a:xfrm>
            <a:off x="1571760" y="3071880"/>
            <a:ext cx="6286320" cy="2857320"/>
          </a:xfrm>
          <a:prstGeom prst="rect">
            <a:avLst/>
          </a:prstGeom>
          <a:ln w="76320">
            <a:solidFill>
              <a:srgbClr val="002060"/>
            </a:solidFill>
            <a:miter/>
          </a:ln>
        </p:spPr>
      </p:pic>
    </p:spTree>
  </p:cSld>
</p:sld>
</file>

<file path=ppt/slides/slide2.xml><?xml version="1.0" encoding="utf-8"?>
<p:sld xmlns:a="http://schemas.openxmlformats.org/drawingml/2006/main" xmlns:p="http://schemas.openxmlformats.org/presentationml/2006/main" xmlns:r="http://schemas.openxmlformats.org/officeDocument/2006/relationships">
  <p:cSld>
    <p:bg>
      <p:bgPr>
        <a:blipFill>
          <a:blip r:embed="rId1"/>
          <a:stretch>
            <a:fillRect/>
          </a:stretch>
        </a:blipFill>
      </p:bgPr>
    </p:bg>
    <p:spTree>
      <p:nvGrpSpPr>
        <p:cNvPr id="1" name=""/>
        <p:cNvGrpSpPr/>
        <p:nvPr/>
      </p:nvGrpSpPr>
      <p:grpSpPr>
        <a:xfrm>
          <a:off x="0" y="0"/>
          <a:ext cx="0" cy="0"/>
          <a:chOff x="0" y="0"/>
          <a:chExt cx="0" cy="0"/>
        </a:xfrm>
      </p:grpSpPr>
      <p:sp>
        <p:nvSpPr>
          <p:cNvPr id="148" name="CustomShape 1"/>
          <p:cNvSpPr/>
          <p:nvPr/>
        </p:nvSpPr>
        <p:spPr>
          <a:xfrm>
            <a:off x="714240" y="214200"/>
            <a:ext cx="6571800" cy="6643440"/>
          </a:xfrm>
          <a:prstGeom prst="flowChartOnlineStorage">
            <a:avLst/>
          </a:prstGeom>
          <a:gradFill>
            <a:gsLst>
              <a:gs pos="0">
                <a:srgbClr val="f9c5c2"/>
              </a:gs>
              <a:gs pos="100000">
                <a:srgbClr val="f7726d"/>
              </a:gs>
            </a:gsLst>
            <a:path path="circle"/>
          </a:gradFill>
          <a:ln w="12600">
            <a:solidFill>
              <a:srgbClr val="ab1800"/>
            </a:solidFill>
            <a:round/>
          </a:ln>
        </p:spPr>
        <p:txBody>
          <a:bodyPr anchor="b" bIns="45000" lIns="90000" rIns="90000" tIns="45000"/>
          <a:p>
            <a:pPr algn="ctr">
              <a:lnSpc>
                <a:spcPct val="100000"/>
              </a:lnSpc>
            </a:pPr>
            <a:r>
              <a:rPr lang="ru-RU" sz="2600">
                <a:solidFill>
                  <a:srgbClr val="002060"/>
                </a:solidFill>
                <a:latin typeface="Times New Roman"/>
              </a:rPr>
              <a:t>Критерий сипаттамасы</a:t>
            </a:r>
            <a:endParaRPr/>
          </a:p>
          <a:p>
            <a:pPr>
              <a:lnSpc>
                <a:spcPct val="100000"/>
              </a:lnSpc>
            </a:pPr>
            <a:r>
              <a:rPr lang="ru-RU" sz="2800">
                <a:solidFill>
                  <a:srgbClr val="002060"/>
                </a:solidFill>
                <a:latin typeface="Times New Roman"/>
              </a:rPr>
              <a:t>M Биномалды критерийі  теориялық, ортастатистикалық  эмприкалық  жиіліктердің бізге қызықты эффекттерін жоғарлатуға немесе берілген жиіліктердің болжанған оқиғаға каншалықты сәйкес келетінін анықтауға мүмкіндік береді.</a:t>
            </a:r>
            <a:endParaRPr/>
          </a:p>
          <a:p>
            <a:pPr algn="ctr">
              <a:lnSpc>
                <a:spcPct val="100000"/>
              </a:lnSpc>
            </a:pPr>
            <a:endParaRPr/>
          </a:p>
          <a:p>
            <a:pPr algn="ctr">
              <a:lnSpc>
                <a:spcPct val="100000"/>
              </a:lnSpc>
            </a:pPr>
            <a:endParaRPr/>
          </a:p>
          <a:p>
            <a:pPr algn="ctr">
              <a:lnSpc>
                <a:spcPct val="100000"/>
              </a:lnSpc>
            </a:pPr>
            <a:endParaRPr/>
          </a:p>
        </p:txBody>
      </p:sp>
      <p:sp>
        <p:nvSpPr>
          <p:cNvPr id="149" name="TextShape 2"/>
          <p:cNvSpPr txBox="1"/>
          <p:nvPr/>
        </p:nvSpPr>
        <p:spPr>
          <a:xfrm>
            <a:off x="8129160" y="5734080"/>
            <a:ext cx="609120" cy="520920"/>
          </a:xfrm>
          <a:prstGeom prst="rect">
            <a:avLst/>
          </a:prstGeom>
        </p:spPr>
        <p:txBody>
          <a:bodyPr anchor="ctr" bIns="45000" lIns="90000" rIns="90000" tIns="45000"/>
          <a:p>
            <a:pPr algn="ctr">
              <a:lnSpc>
                <a:spcPct val="100000"/>
              </a:lnSpc>
            </a:pPr>
            <a:fld id="{44590561-ACEF-4DFA-BDBB-5C7A91B7F38A}" type="slidenum">
              <a:rPr b="1" lang="ru-RU" sz="1400">
                <a:solidFill>
                  <a:srgbClr val="ffffff"/>
                </a:solidFill>
                <a:latin typeface="Century Schoolbook"/>
              </a:rPr>
              <a:t>&lt;номер&gt;</a:t>
            </a:fld>
            <a:endParaRPr/>
          </a:p>
        </p:txBody>
      </p:sp>
    </p:spTree>
  </p:cSld>
  <p:timing>
    <p:tnLst>
      <p:par>
        <p:cTn dur="indefinite" id="24" nodeType="tmRoot" restart="never">
          <p:childTnLst>
            <p:seq>
              <p:cTn dur="indefinite" id="25" nodeType="mainSeq">
                <p:childTnLst>
                  <p:par>
                    <p:cTn fill="hold" id="26">
                      <p:stCondLst>
                        <p:cond delay="indefinite"/>
                      </p:stCondLst>
                      <p:childTnLst>
                        <p:par>
                          <p:cTn fill="hold" id="27">
                            <p:stCondLst>
                              <p:cond delay="0"/>
                            </p:stCondLst>
                            <p:childTnLst>
                              <p:par>
                                <p:cTn fill="hold" id="28" nodeType="clickEffect" presetClass="entr" presetID="54">
                                  <p:stCondLst>
                                    <p:cond delay="0"/>
                                  </p:stCondLst>
                                  <p:childTnLst>
                                    <p:set>
                                      <p:cBhvr>
                                        <p:cTn dur="1" fill="hold" id="29">
                                          <p:stCondLst>
                                            <p:cond delay="0"/>
                                          </p:stCondLst>
                                        </p:cTn>
                                        <p:tgtEl>
                                          <p:spTgt spid="148">
                                            <p:txEl>
                                              <p:pRg end="21" st="0"/>
                                            </p:txEl>
                                          </p:spTgt>
                                        </p:tgtEl>
                                        <p:attrNameLst>
                                          <p:attrName>style.visibility</p:attrName>
                                        </p:attrNameLst>
                                      </p:cBhvr>
                                      <p:to>
                                        <p:strVal val="visible"/>
                                      </p:to>
                                    </p:set>
                                    <p:anim calcmode="lin" valueType="num">
                                      <p:cBhvr additive="repl">
                                        <p:cTn dur="500" fill="hold" id="30"/>
                                        <p:tgtEl>
                                          <p:spTgt spid="148">
                                            <p:txEl>
                                              <p:pRg end="21" st="0"/>
                                            </p:txEl>
                                          </p:spTgt>
                                        </p:tgtEl>
                                        <p:attrNameLst>
                                          <p:attrName/>
                                        </p:attrNameLst>
                                      </p:cBhvr>
                                      <p:tavLst>
                                        <p:tav tm="0">
                                          <p:val>
                                            <p:strVal val="#ppt_w*0.05"/>
                                          </p:val>
                                        </p:tav>
                                        <p:tav tm="100000">
                                          <p:val>
                                            <p:strVal val="#ppt_w"/>
                                          </p:val>
                                        </p:tav>
                                      </p:tavLst>
                                    </p:anim>
                                    <p:anim calcmode="lin" valueType="num">
                                      <p:cBhvr additive="repl">
                                        <p:cTn dur="500" fill="hold" id="31"/>
                                        <p:tgtEl>
                                          <p:spTgt spid="148">
                                            <p:txEl>
                                              <p:pRg end="21" st="0"/>
                                            </p:txEl>
                                          </p:spTgt>
                                        </p:tgtEl>
                                        <p:attrNameLst>
                                          <p:attrName/>
                                        </p:attrNameLst>
                                      </p:cBhvr>
                                      <p:tavLst>
                                        <p:tav tm="0">
                                          <p:val>
                                            <p:strVal val="#ppt_h"/>
                                          </p:val>
                                        </p:tav>
                                        <p:tav tm="100000">
                                          <p:val>
                                            <p:strVal val="#ppt_h"/>
                                          </p:val>
                                        </p:tav>
                                      </p:tavLst>
                                    </p:anim>
                                    <p:anim calcmode="lin" valueType="num">
                                      <p:cBhvr additive="repl">
                                        <p:cTn dur="500" fill="hold" id="32"/>
                                        <p:tgtEl>
                                          <p:spTgt spid="148">
                                            <p:txEl>
                                              <p:pRg end="21" st="0"/>
                                            </p:txEl>
                                          </p:spTgt>
                                        </p:tgtEl>
                                        <p:attrNameLst>
                                          <p:attrName>ppt_x</p:attrName>
                                        </p:attrNameLst>
                                      </p:cBhvr>
                                      <p:tavLst>
                                        <p:tav tm="0">
                                          <p:val>
                                            <p:strVal val="#ppt_x-.2"/>
                                          </p:val>
                                        </p:tav>
                                        <p:tav tm="100000">
                                          <p:val>
                                            <p:strVal val="#ppt_x"/>
                                          </p:val>
                                        </p:tav>
                                      </p:tavLst>
                                    </p:anim>
                                    <p:anim calcmode="lin" valueType="num">
                                      <p:cBhvr additive="repl">
                                        <p:cTn dur="500" fill="hold" id="33"/>
                                        <p:tgtEl>
                                          <p:spTgt spid="148">
                                            <p:txEl>
                                              <p:pRg end="21" st="0"/>
                                            </p:txEl>
                                          </p:spTgt>
                                        </p:tgtEl>
                                        <p:attrNameLst>
                                          <p:attrName>ppt_y</p:attrName>
                                        </p:attrNameLst>
                                      </p:cBhvr>
                                      <p:tavLst>
                                        <p:tav tm="0">
                                          <p:val>
                                            <p:strVal val="#ppt_y"/>
                                          </p:val>
                                        </p:tav>
                                        <p:tav tm="100000">
                                          <p:val>
                                            <p:strVal val="#ppt_y"/>
                                          </p:val>
                                        </p:tav>
                                      </p:tavLst>
                                    </p:anim>
                                    <p:animEffect filter="fade" transition="in">
                                      <p:cBhvr additive="repl">
                                        <p:cTn dur="500" fill="freeze" id="34"/>
                                        <p:tgtEl>
                                          <p:spTgt spid="148">
                                            <p:txEl>
                                              <p:pRg end="21" st="0"/>
                                            </p:txEl>
                                          </p:spTgt>
                                        </p:tgtEl>
                                      </p:cBhvr>
                                    </p:animEffect>
                                  </p:childTnLst>
                                </p:cTn>
                              </p:par>
                            </p:childTnLst>
                          </p:cTn>
                        </p:par>
                      </p:childTnLst>
                    </p:cTn>
                  </p:par>
                  <p:par>
                    <p:cTn fill="hold" id="35">
                      <p:stCondLst>
                        <p:cond delay="indefinite"/>
                      </p:stCondLst>
                      <p:childTnLst>
                        <p:par>
                          <p:cTn fill="hold" id="36">
                            <p:stCondLst>
                              <p:cond delay="0"/>
                            </p:stCondLst>
                            <p:childTnLst>
                              <p:par>
                                <p:cTn fill="hold" id="37" nodeType="clickEffect" presetClass="entr" presetID="54">
                                  <p:stCondLst>
                                    <p:cond delay="0"/>
                                  </p:stCondLst>
                                  <p:childTnLst>
                                    <p:set>
                                      <p:cBhvr>
                                        <p:cTn dur="1" fill="hold" id="38">
                                          <p:stCondLst>
                                            <p:cond delay="0"/>
                                          </p:stCondLst>
                                        </p:cTn>
                                        <p:tgtEl>
                                          <p:spTgt spid="148">
                                            <p:txEl>
                                              <p:pRg end="240" st="21"/>
                                            </p:txEl>
                                          </p:spTgt>
                                        </p:tgtEl>
                                        <p:attrNameLst>
                                          <p:attrName>style.visibility</p:attrName>
                                        </p:attrNameLst>
                                      </p:cBhvr>
                                      <p:to>
                                        <p:strVal val="visible"/>
                                      </p:to>
                                    </p:set>
                                    <p:anim calcmode="lin" valueType="num">
                                      <p:cBhvr additive="repl">
                                        <p:cTn dur="500" fill="hold" id="39"/>
                                        <p:tgtEl>
                                          <p:spTgt spid="148">
                                            <p:txEl>
                                              <p:pRg end="240" st="21"/>
                                            </p:txEl>
                                          </p:spTgt>
                                        </p:tgtEl>
                                        <p:attrNameLst>
                                          <p:attrName/>
                                        </p:attrNameLst>
                                      </p:cBhvr>
                                      <p:tavLst>
                                        <p:tav tm="0">
                                          <p:val>
                                            <p:strVal val="#ppt_w*0.05"/>
                                          </p:val>
                                        </p:tav>
                                        <p:tav tm="100000">
                                          <p:val>
                                            <p:strVal val="#ppt_w"/>
                                          </p:val>
                                        </p:tav>
                                      </p:tavLst>
                                    </p:anim>
                                    <p:anim calcmode="lin" valueType="num">
                                      <p:cBhvr additive="repl">
                                        <p:cTn dur="500" fill="hold" id="40"/>
                                        <p:tgtEl>
                                          <p:spTgt spid="148">
                                            <p:txEl>
                                              <p:pRg end="240" st="21"/>
                                            </p:txEl>
                                          </p:spTgt>
                                        </p:tgtEl>
                                        <p:attrNameLst>
                                          <p:attrName/>
                                        </p:attrNameLst>
                                      </p:cBhvr>
                                      <p:tavLst>
                                        <p:tav tm="0">
                                          <p:val>
                                            <p:strVal val="#ppt_h"/>
                                          </p:val>
                                        </p:tav>
                                        <p:tav tm="100000">
                                          <p:val>
                                            <p:strVal val="#ppt_h"/>
                                          </p:val>
                                        </p:tav>
                                      </p:tavLst>
                                    </p:anim>
                                    <p:anim calcmode="lin" valueType="num">
                                      <p:cBhvr additive="repl">
                                        <p:cTn dur="500" fill="hold" id="41"/>
                                        <p:tgtEl>
                                          <p:spTgt spid="148">
                                            <p:txEl>
                                              <p:pRg end="240" st="21"/>
                                            </p:txEl>
                                          </p:spTgt>
                                        </p:tgtEl>
                                        <p:attrNameLst>
                                          <p:attrName>ppt_x</p:attrName>
                                        </p:attrNameLst>
                                      </p:cBhvr>
                                      <p:tavLst>
                                        <p:tav tm="0">
                                          <p:val>
                                            <p:strVal val="#ppt_x-.2"/>
                                          </p:val>
                                        </p:tav>
                                        <p:tav tm="100000">
                                          <p:val>
                                            <p:strVal val="#ppt_x"/>
                                          </p:val>
                                        </p:tav>
                                      </p:tavLst>
                                    </p:anim>
                                    <p:anim calcmode="lin" valueType="num">
                                      <p:cBhvr additive="repl">
                                        <p:cTn dur="500" fill="hold" id="42"/>
                                        <p:tgtEl>
                                          <p:spTgt spid="148">
                                            <p:txEl>
                                              <p:pRg end="240" st="21"/>
                                            </p:txEl>
                                          </p:spTgt>
                                        </p:tgtEl>
                                        <p:attrNameLst>
                                          <p:attrName>ppt_y</p:attrName>
                                        </p:attrNameLst>
                                      </p:cBhvr>
                                      <p:tavLst>
                                        <p:tav tm="0">
                                          <p:val>
                                            <p:strVal val="#ppt_y"/>
                                          </p:val>
                                        </p:tav>
                                        <p:tav tm="100000">
                                          <p:val>
                                            <p:strVal val="#ppt_y"/>
                                          </p:val>
                                        </p:tav>
                                      </p:tavLst>
                                    </p:anim>
                                    <p:animEffect filter="fade" transition="in">
                                      <p:cBhvr additive="repl">
                                        <p:cTn dur="500" fill="freeze" id="43"/>
                                        <p:tgtEl>
                                          <p:spTgt spid="148">
                                            <p:txEl>
                                              <p:pRg end="240" st="21"/>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8" name="TextShape 1"/>
          <p:cNvSpPr txBox="1"/>
          <p:nvPr/>
        </p:nvSpPr>
        <p:spPr>
          <a:xfrm>
            <a:off x="457200" y="285840"/>
            <a:ext cx="8257680" cy="6188040"/>
          </a:xfrm>
          <a:prstGeom prst="rect">
            <a:avLst/>
          </a:prstGeom>
        </p:spPr>
        <p:txBody>
          <a:bodyPr bIns="45000" lIns="90000" rIns="90000" tIns="45000"/>
          <a:p>
            <a:pPr algn="ctr">
              <a:lnSpc>
                <a:spcPct val="100000"/>
              </a:lnSpc>
            </a:pPr>
            <a:r>
              <a:rPr b="1" i="1" lang="ru-RU" sz="4000">
                <a:solidFill>
                  <a:srgbClr val="c00000"/>
                </a:solidFill>
                <a:latin typeface="Times New Roman"/>
              </a:rPr>
              <a:t>Эмприкалық жиіліктерде м критерийінің эмприкалық мәні қолданылады.</a:t>
            </a:r>
            <a:endParaRPr/>
          </a:p>
          <a:p>
            <a:pPr algn="ctr">
              <a:lnSpc>
                <a:spcPct val="100000"/>
              </a:lnSpc>
            </a:pPr>
            <a:endParaRPr/>
          </a:p>
        </p:txBody>
      </p:sp>
      <p:sp>
        <p:nvSpPr>
          <p:cNvPr id="189" name="TextShape 2"/>
          <p:cNvSpPr txBox="1"/>
          <p:nvPr/>
        </p:nvSpPr>
        <p:spPr>
          <a:xfrm>
            <a:off x="8129160" y="5734080"/>
            <a:ext cx="609120" cy="520920"/>
          </a:xfrm>
          <a:prstGeom prst="rect">
            <a:avLst/>
          </a:prstGeom>
        </p:spPr>
        <p:txBody>
          <a:bodyPr anchor="ctr" bIns="45000" lIns="90000" rIns="90000" tIns="45000"/>
          <a:p>
            <a:pPr algn="ctr">
              <a:lnSpc>
                <a:spcPct val="100000"/>
              </a:lnSpc>
            </a:pPr>
            <a:fld id="{6F8214FB-0FEA-4BB2-B6B6-E92610AF8823}" type="slidenum">
              <a:rPr b="1" lang="ru-RU" sz="1400">
                <a:solidFill>
                  <a:srgbClr val="ffffff"/>
                </a:solidFill>
                <a:latin typeface="Century Schoolbook"/>
              </a:rPr>
              <a:t>&lt;номер&gt;</a:t>
            </a:fld>
            <a:endParaRPr/>
          </a:p>
        </p:txBody>
      </p:sp>
      <p:pic>
        <p:nvPicPr>
          <p:cNvPr descr="" id="190" name="Рисунок 6"/>
          <p:cNvPicPr/>
          <p:nvPr/>
        </p:nvPicPr>
        <p:blipFill>
          <a:blip r:embed="rId1"/>
          <a:stretch>
            <a:fillRect/>
          </a:stretch>
        </p:blipFill>
        <p:spPr>
          <a:xfrm>
            <a:off x="714240" y="2286000"/>
            <a:ext cx="7786440" cy="4142880"/>
          </a:xfrm>
          <a:prstGeom prst="rect">
            <a:avLst/>
          </a:prstGeom>
          <a:ln w="76320">
            <a:solidFill>
              <a:srgbClr val="c00000"/>
            </a:solidFill>
            <a:miter/>
          </a:ln>
        </p:spPr>
      </p:pic>
    </p:spTree>
  </p:cSld>
  <p:transition spd="slow">
    <p:wheel spokes="8"/>
  </p:transition>
</p:sld>
</file>

<file path=ppt/slides/slide2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1" name="TextShape 1"/>
          <p:cNvSpPr txBox="1"/>
          <p:nvPr/>
        </p:nvSpPr>
        <p:spPr>
          <a:xfrm>
            <a:off x="428760" y="500040"/>
            <a:ext cx="8143560" cy="5759280"/>
          </a:xfrm>
          <a:prstGeom prst="rect">
            <a:avLst/>
          </a:prstGeom>
        </p:spPr>
        <p:txBody>
          <a:bodyPr bIns="45000" lIns="90000" rIns="90000" tIns="45000"/>
          <a:p>
            <a:pPr>
              <a:lnSpc>
                <a:spcPct val="100000"/>
              </a:lnSpc>
              <a:buBlip>
                <a:blip r:embed="rId1"/>
              </a:buBlip>
            </a:pPr>
            <a:r>
              <a:rPr b="1" i="1" lang="ru-RU" sz="2800">
                <a:solidFill>
                  <a:srgbClr val="000000"/>
                </a:solidFill>
                <a:latin typeface="Times New Roman"/>
              </a:rPr>
              <a:t>Жауап: H0   жоққа шығарылады. H1    гипотезасы қолданылады. </a:t>
            </a:r>
            <a:endParaRPr/>
          </a:p>
          <a:p>
            <a:pPr>
              <a:lnSpc>
                <a:spcPct val="100000"/>
              </a:lnSpc>
              <a:buBlip>
                <a:blip r:embed="rId2"/>
              </a:buBlip>
            </a:pPr>
            <a:r>
              <a:rPr b="1" i="1" lang="ru-RU" sz="2800">
                <a:solidFill>
                  <a:srgbClr val="000000"/>
                </a:solidFill>
                <a:latin typeface="Times New Roman"/>
              </a:rPr>
              <a:t> </a:t>
            </a:r>
            <a:r>
              <a:rPr b="1" i="1" lang="ru-RU" sz="2800">
                <a:solidFill>
                  <a:srgbClr val="c00000"/>
                </a:solidFill>
                <a:latin typeface="Times New Roman"/>
              </a:rPr>
              <a:t>Енді екінші сұраққа жауап берейік.</a:t>
            </a:r>
            <a:endParaRPr/>
          </a:p>
          <a:p>
            <a:pPr>
              <a:lnSpc>
                <a:spcPct val="100000"/>
              </a:lnSpc>
              <a:buBlip>
                <a:blip r:embed="rId3"/>
              </a:buBlip>
            </a:pPr>
            <a:r>
              <a:rPr b="1" i="1" lang="ru-RU" sz="2800">
                <a:solidFill>
                  <a:srgbClr val="000000"/>
                </a:solidFill>
                <a:latin typeface="Times New Roman"/>
              </a:rPr>
              <a:t>Егер теоретикалық кездейсоқ табу дұрыс болжамдар санынан  төмен болса, қайғыруға негіз бар.Біз Б қатысушының болжаған мәні 4 ті, теоретикалық дұрыс болжамдар  мәні 7 ден төмен екенін анықтауымыз қажет.  Бұл жағдайда Р=0,50; fэмп&gt;fтеор.  </a:t>
            </a:r>
            <a:endParaRPr/>
          </a:p>
          <a:p>
            <a:pPr>
              <a:lnSpc>
                <a:spcPct val="100000"/>
              </a:lnSpc>
              <a:buBlip>
                <a:blip r:embed="rId4"/>
              </a:buBlip>
            </a:pPr>
            <a:r>
              <a:rPr b="1" i="1" lang="ru-RU" sz="2800">
                <a:solidFill>
                  <a:srgbClr val="000000"/>
                </a:solidFill>
                <a:latin typeface="Times New Roman"/>
              </a:rPr>
              <a:t>Басында біз Б қатысушының әдеттегі жағдайына не жататынын анықтауымыз қажет. Дұрыс емес болжамдар саны 10. </a:t>
            </a:r>
            <a:endParaRPr/>
          </a:p>
          <a:p>
            <a:pPr>
              <a:lnSpc>
                <a:spcPct val="100000"/>
              </a:lnSpc>
            </a:pPr>
            <a:endParaRPr/>
          </a:p>
          <a:p>
            <a:pPr>
              <a:lnSpc>
                <a:spcPct val="100000"/>
              </a:lnSpc>
            </a:pPr>
            <a:endParaRPr/>
          </a:p>
          <a:p>
            <a:pPr>
              <a:lnSpc>
                <a:spcPct val="100000"/>
              </a:lnSpc>
            </a:pPr>
            <a:endParaRPr/>
          </a:p>
        </p:txBody>
      </p:sp>
      <p:sp>
        <p:nvSpPr>
          <p:cNvPr id="192" name="TextShape 2"/>
          <p:cNvSpPr txBox="1"/>
          <p:nvPr/>
        </p:nvSpPr>
        <p:spPr>
          <a:xfrm>
            <a:off x="8129160" y="5734080"/>
            <a:ext cx="609120" cy="520920"/>
          </a:xfrm>
          <a:prstGeom prst="rect">
            <a:avLst/>
          </a:prstGeom>
        </p:spPr>
        <p:txBody>
          <a:bodyPr anchor="ctr" bIns="45000" lIns="90000" rIns="90000" tIns="45000"/>
          <a:p>
            <a:pPr algn="ctr">
              <a:lnSpc>
                <a:spcPct val="100000"/>
              </a:lnSpc>
            </a:pPr>
            <a:fld id="{AB507E9E-1845-4F36-8C4C-BC716E2D8187}" type="slidenum">
              <a:rPr b="1" lang="ru-RU" sz="1400">
                <a:solidFill>
                  <a:srgbClr val="ffffff"/>
                </a:solidFill>
                <a:latin typeface="Century Schoolbook"/>
              </a:rPr>
              <a:t>&lt;номер&gt;</a:t>
            </a:fld>
            <a:endParaRPr/>
          </a:p>
        </p:txBody>
      </p:sp>
    </p:spTree>
  </p:cSld>
</p:sld>
</file>

<file path=ppt/slides/slide2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3" name="TextShape 1"/>
          <p:cNvSpPr txBox="1"/>
          <p:nvPr/>
        </p:nvSpPr>
        <p:spPr>
          <a:xfrm>
            <a:off x="457200" y="428760"/>
            <a:ext cx="8186400" cy="6045120"/>
          </a:xfrm>
          <a:prstGeom prst="rect">
            <a:avLst/>
          </a:prstGeom>
        </p:spPr>
        <p:txBody>
          <a:bodyPr anchor="ctr" bIns="45000" lIns="90000" rIns="90000" tIns="45000"/>
          <a:p>
            <a:pPr algn="ctr">
              <a:lnSpc>
                <a:spcPct val="100000"/>
              </a:lnSpc>
              <a:buBlip>
                <a:blip r:embed="rId1"/>
              </a:buBlip>
            </a:pPr>
            <a:r>
              <a:rPr lang="ru-RU" sz="3600">
                <a:solidFill>
                  <a:srgbClr val="000000"/>
                </a:solidFill>
                <a:latin typeface="Times New Roman"/>
              </a:rPr>
              <a:t>Гипотезаларды анықтаймыз:</a:t>
            </a:r>
            <a:endParaRPr/>
          </a:p>
          <a:p>
            <a:pPr algn="ctr">
              <a:lnSpc>
                <a:spcPct val="100000"/>
              </a:lnSpc>
              <a:buBlip>
                <a:blip r:embed="rId2"/>
              </a:buBlip>
            </a:pPr>
            <a:r>
              <a:rPr lang="ru-RU" sz="3600">
                <a:solidFill>
                  <a:srgbClr val="000000"/>
                </a:solidFill>
                <a:latin typeface="Times New Roman"/>
              </a:rPr>
              <a:t>H0 : Б қатысушының дұрыс емес болжамдарын иеленуі кездейсоқ болып табылады</a:t>
            </a:r>
            <a:endParaRPr/>
          </a:p>
          <a:p>
            <a:pPr algn="ctr">
              <a:lnSpc>
                <a:spcPct val="100000"/>
              </a:lnSpc>
              <a:buBlip>
                <a:blip r:embed="rId3"/>
              </a:buBlip>
            </a:pPr>
            <a:r>
              <a:rPr lang="ru-RU" sz="3600">
                <a:solidFill>
                  <a:srgbClr val="000000"/>
                </a:solidFill>
                <a:latin typeface="Times New Roman"/>
              </a:rPr>
              <a:t> </a:t>
            </a:r>
            <a:r>
              <a:rPr lang="ru-RU" sz="3600">
                <a:solidFill>
                  <a:srgbClr val="000000"/>
                </a:solidFill>
                <a:latin typeface="Times New Roman"/>
              </a:rPr>
              <a:t>H1: Б қатысушының дұрыс емес болжамдарын иеленуі кездейсоқ болып табылмайды.</a:t>
            </a:r>
            <a:endParaRPr/>
          </a:p>
          <a:p>
            <a:pPr algn="ctr">
              <a:lnSpc>
                <a:spcPct val="100000"/>
              </a:lnSpc>
            </a:pPr>
            <a:endParaRPr/>
          </a:p>
        </p:txBody>
      </p:sp>
      <p:sp>
        <p:nvSpPr>
          <p:cNvPr id="194" name="TextShape 2"/>
          <p:cNvSpPr txBox="1"/>
          <p:nvPr/>
        </p:nvSpPr>
        <p:spPr>
          <a:xfrm>
            <a:off x="8129160" y="5734080"/>
            <a:ext cx="609120" cy="520920"/>
          </a:xfrm>
          <a:prstGeom prst="rect">
            <a:avLst/>
          </a:prstGeom>
        </p:spPr>
        <p:txBody>
          <a:bodyPr anchor="ctr" bIns="45000" lIns="90000" rIns="90000" tIns="45000"/>
          <a:p>
            <a:pPr algn="ctr">
              <a:lnSpc>
                <a:spcPct val="100000"/>
              </a:lnSpc>
            </a:pPr>
            <a:fld id="{443266FA-9AF8-4093-B788-5D04064AE450}" type="slidenum">
              <a:rPr b="1" lang="ru-RU" sz="1400">
                <a:solidFill>
                  <a:srgbClr val="ffffff"/>
                </a:solidFill>
                <a:latin typeface="Century Schoolbook"/>
              </a:rPr>
              <a:t>&lt;номер&gt;</a:t>
            </a:fld>
            <a:endParaRPr/>
          </a:p>
        </p:txBody>
      </p:sp>
    </p:spTree>
  </p:cSld>
  <p:transition spd="slow">
    <p:pull dir="lu"/>
  </p:transition>
</p:sld>
</file>

<file path=ppt/slides/slide2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5" name="TextShape 1"/>
          <p:cNvSpPr txBox="1"/>
          <p:nvPr/>
        </p:nvSpPr>
        <p:spPr>
          <a:xfrm>
            <a:off x="2286000" y="428760"/>
            <a:ext cx="6357600" cy="6071760"/>
          </a:xfrm>
          <a:prstGeom prst="rect">
            <a:avLst/>
          </a:prstGeom>
        </p:spPr>
        <p:txBody>
          <a:bodyPr bIns="45000" lIns="90000" rIns="90000" tIns="45000"/>
          <a:p>
            <a:pPr algn="ctr">
              <a:lnSpc>
                <a:spcPct val="100000"/>
              </a:lnSpc>
            </a:pPr>
            <a:r>
              <a:rPr b="1" i="1" lang="ru-RU" sz="4500">
                <a:solidFill>
                  <a:srgbClr val="000000"/>
                </a:solidFill>
                <a:latin typeface="Times New Roman"/>
              </a:rPr>
              <a:t>n=14 мәні үшін G критикалық белгісін анықтаймыз:</a:t>
            </a:r>
            <a:endParaRPr/>
          </a:p>
          <a:p>
            <a:pPr algn="ctr">
              <a:lnSpc>
                <a:spcPct val="100000"/>
              </a:lnSpc>
            </a:pPr>
            <a:endParaRPr/>
          </a:p>
        </p:txBody>
      </p:sp>
      <p:sp>
        <p:nvSpPr>
          <p:cNvPr id="196" name="TextShape 2"/>
          <p:cNvSpPr txBox="1"/>
          <p:nvPr/>
        </p:nvSpPr>
        <p:spPr>
          <a:xfrm>
            <a:off x="1325520" y="4928760"/>
            <a:ext cx="609120" cy="517320"/>
          </a:xfrm>
          <a:prstGeom prst="rect">
            <a:avLst/>
          </a:prstGeom>
        </p:spPr>
        <p:txBody>
          <a:bodyPr anchor="ctr" bIns="45000" lIns="90000" rIns="90000" tIns="45000"/>
          <a:p>
            <a:pPr algn="ctr">
              <a:lnSpc>
                <a:spcPct val="100000"/>
              </a:lnSpc>
            </a:pPr>
            <a:fld id="{582D0055-8098-47D2-9CA1-EB8218132E95}" type="slidenum">
              <a:rPr b="1" lang="ru-RU" sz="1400">
                <a:solidFill>
                  <a:srgbClr val="ffffff"/>
                </a:solidFill>
                <a:latin typeface="Century Schoolbook"/>
              </a:rPr>
              <a:t>&lt;номер&gt;</a:t>
            </a:fld>
            <a:endParaRPr/>
          </a:p>
        </p:txBody>
      </p:sp>
      <p:pic>
        <p:nvPicPr>
          <p:cNvPr descr="" id="197" name="Рисунок 6"/>
          <p:cNvPicPr/>
          <p:nvPr/>
        </p:nvPicPr>
        <p:blipFill>
          <a:blip r:embed="rId1"/>
          <a:stretch>
            <a:fillRect/>
          </a:stretch>
        </p:blipFill>
        <p:spPr>
          <a:xfrm>
            <a:off x="3214800" y="2928960"/>
            <a:ext cx="3928680" cy="3071520"/>
          </a:xfrm>
          <a:prstGeom prst="rect">
            <a:avLst/>
          </a:prstGeom>
          <a:ln w="76320">
            <a:solidFill>
              <a:srgbClr val="7030a0"/>
            </a:solidFill>
            <a:miter/>
          </a:ln>
        </p:spPr>
      </p:pic>
    </p:spTree>
  </p:cSld>
  <p:transition spd="slow">
    <p:plus/>
  </p:transition>
</p:sld>
</file>

<file path=ppt/slides/slide24.xml><?xml version="1.0" encoding="utf-8"?>
<p:sld xmlns:a="http://schemas.openxmlformats.org/drawingml/2006/main" xmlns:p="http://schemas.openxmlformats.org/presentationml/2006/main" xmlns:r="http://schemas.openxmlformats.org/officeDocument/2006/relationships">
  <p:cSld>
    <p:bg>
      <p:bgPr>
        <a:blipFill>
          <a:blip r:embed="rId1"/>
          <a:tile/>
        </a:blipFill>
      </p:bgPr>
    </p:bg>
    <p:spTree>
      <p:nvGrpSpPr>
        <p:cNvPr id="1" name=""/>
        <p:cNvGrpSpPr/>
        <p:nvPr/>
      </p:nvGrpSpPr>
      <p:grpSpPr>
        <a:xfrm>
          <a:off x="0" y="0"/>
          <a:ext cx="0" cy="0"/>
          <a:chOff x="0" y="0"/>
          <a:chExt cx="0" cy="0"/>
        </a:xfrm>
      </p:grpSpPr>
      <p:sp>
        <p:nvSpPr>
          <p:cNvPr id="198" name="TextShape 1"/>
          <p:cNvSpPr txBox="1"/>
          <p:nvPr/>
        </p:nvSpPr>
        <p:spPr>
          <a:xfrm>
            <a:off x="2286000" y="428760"/>
            <a:ext cx="6357600" cy="6143400"/>
          </a:xfrm>
          <a:prstGeom prst="rect">
            <a:avLst/>
          </a:prstGeom>
        </p:spPr>
        <p:txBody>
          <a:bodyPr bIns="45000" lIns="90000" rIns="90000" tIns="45000"/>
          <a:p>
            <a:pPr algn="ctr">
              <a:lnSpc>
                <a:spcPct val="100000"/>
              </a:lnSpc>
            </a:pPr>
            <a:r>
              <a:rPr b="1" i="1" lang="ru-RU" sz="5400">
                <a:solidFill>
                  <a:srgbClr val="000000"/>
                </a:solidFill>
                <a:latin typeface="Times New Roman"/>
              </a:rPr>
              <a:t>«Мәндер осьін» құрамыз.</a:t>
            </a:r>
            <a:endParaRPr/>
          </a:p>
          <a:p>
            <a:pPr algn="ctr">
              <a:lnSpc>
                <a:spcPct val="100000"/>
              </a:lnSpc>
            </a:pPr>
            <a:endParaRPr/>
          </a:p>
        </p:txBody>
      </p:sp>
      <p:sp>
        <p:nvSpPr>
          <p:cNvPr id="199" name="TextShape 2"/>
          <p:cNvSpPr txBox="1"/>
          <p:nvPr/>
        </p:nvSpPr>
        <p:spPr>
          <a:xfrm>
            <a:off x="1325520" y="4928760"/>
            <a:ext cx="609120" cy="517320"/>
          </a:xfrm>
          <a:prstGeom prst="rect">
            <a:avLst/>
          </a:prstGeom>
        </p:spPr>
        <p:txBody>
          <a:bodyPr anchor="ctr" bIns="45000" lIns="90000" rIns="90000" tIns="45000"/>
          <a:p>
            <a:pPr algn="ctr">
              <a:lnSpc>
                <a:spcPct val="100000"/>
              </a:lnSpc>
            </a:pPr>
            <a:fld id="{1FC54097-47EA-48F9-B91F-8E7841E77E02}" type="slidenum">
              <a:rPr b="1" lang="ru-RU" sz="1400">
                <a:solidFill>
                  <a:srgbClr val="ffffff"/>
                </a:solidFill>
                <a:latin typeface="Century Schoolbook"/>
              </a:rPr>
              <a:t>&lt;номер&gt;</a:t>
            </a:fld>
            <a:endParaRPr/>
          </a:p>
        </p:txBody>
      </p:sp>
      <p:pic>
        <p:nvPicPr>
          <p:cNvPr descr="" id="200" name="Рисунок 6"/>
          <p:cNvPicPr/>
          <p:nvPr/>
        </p:nvPicPr>
        <p:blipFill>
          <a:blip r:embed="rId2"/>
          <a:stretch>
            <a:fillRect/>
          </a:stretch>
        </p:blipFill>
        <p:spPr>
          <a:xfrm>
            <a:off x="2957400" y="2357280"/>
            <a:ext cx="4614480" cy="3285720"/>
          </a:xfrm>
          <a:prstGeom prst="rect">
            <a:avLst/>
          </a:prstGeom>
          <a:ln w="57240">
            <a:solidFill>
              <a:srgbClr val="002060"/>
            </a:solidFill>
            <a:miter/>
          </a:ln>
        </p:spPr>
      </p:pic>
    </p:spTree>
  </p:cSld>
  <p:transition spd="slow">
    <p:checker dir="vert"/>
  </p:transition>
</p:sld>
</file>

<file path=ppt/slides/slide2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01" name="TextShape 1"/>
          <p:cNvSpPr txBox="1"/>
          <p:nvPr/>
        </p:nvSpPr>
        <p:spPr>
          <a:xfrm>
            <a:off x="457200" y="571320"/>
            <a:ext cx="8186400" cy="5902200"/>
          </a:xfrm>
          <a:prstGeom prst="rect">
            <a:avLst/>
          </a:prstGeom>
        </p:spPr>
        <p:txBody>
          <a:bodyPr bIns="45000" lIns="90000" rIns="90000" tIns="45000"/>
          <a:p>
            <a:pPr algn="ctr">
              <a:lnSpc>
                <a:spcPct val="100000"/>
              </a:lnSpc>
            </a:pPr>
            <a:r>
              <a:rPr b="1" i="1" lang="ru-RU" sz="4000">
                <a:solidFill>
                  <a:srgbClr val="ff0000"/>
                </a:solidFill>
                <a:latin typeface="Times New Roman"/>
              </a:rPr>
              <a:t>Әдеттегі емес оқиғалар саны G эмприкалық мәні критерийі бойынша анықталады. Бұл жағдайда:</a:t>
            </a:r>
            <a:endParaRPr/>
          </a:p>
          <a:p>
            <a:pPr algn="ctr">
              <a:lnSpc>
                <a:spcPct val="100000"/>
              </a:lnSpc>
            </a:pPr>
            <a:endParaRPr/>
          </a:p>
        </p:txBody>
      </p:sp>
      <p:sp>
        <p:nvSpPr>
          <p:cNvPr id="202" name="TextShape 2"/>
          <p:cNvSpPr txBox="1"/>
          <p:nvPr/>
        </p:nvSpPr>
        <p:spPr>
          <a:xfrm>
            <a:off x="8129160" y="5734080"/>
            <a:ext cx="609120" cy="520920"/>
          </a:xfrm>
          <a:prstGeom prst="rect">
            <a:avLst/>
          </a:prstGeom>
        </p:spPr>
        <p:txBody>
          <a:bodyPr anchor="ctr" bIns="45000" lIns="90000" rIns="90000" tIns="45000"/>
          <a:p>
            <a:pPr algn="ctr">
              <a:lnSpc>
                <a:spcPct val="100000"/>
              </a:lnSpc>
            </a:pPr>
            <a:fld id="{FD635571-9F9F-476B-A09B-40D07BED0BAD}" type="slidenum">
              <a:rPr b="1" lang="ru-RU" sz="1400">
                <a:solidFill>
                  <a:srgbClr val="ffffff"/>
                </a:solidFill>
                <a:latin typeface="Century Schoolbook"/>
              </a:rPr>
              <a:t>&lt;номер&gt;</a:t>
            </a:fld>
            <a:endParaRPr/>
          </a:p>
        </p:txBody>
      </p:sp>
      <p:pic>
        <p:nvPicPr>
          <p:cNvPr descr="" id="203" name="Рисунок 8"/>
          <p:cNvPicPr/>
          <p:nvPr/>
        </p:nvPicPr>
        <p:blipFill>
          <a:blip r:embed="rId1"/>
          <a:stretch>
            <a:fillRect/>
          </a:stretch>
        </p:blipFill>
        <p:spPr>
          <a:xfrm>
            <a:off x="2071800" y="3286080"/>
            <a:ext cx="5071680" cy="2504880"/>
          </a:xfrm>
          <a:prstGeom prst="rect">
            <a:avLst/>
          </a:prstGeom>
          <a:ln w="57240">
            <a:solidFill>
              <a:srgbClr val="ffff00"/>
            </a:solidFill>
            <a:miter/>
          </a:ln>
        </p:spPr>
      </p:pic>
    </p:spTree>
  </p:cSld>
  <p:transition spd="slow">
    <p:dissolve/>
  </p:transition>
</p:sld>
</file>

<file path=ppt/slides/slide2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04" name="TextShape 1"/>
          <p:cNvSpPr txBox="1"/>
          <p:nvPr/>
        </p:nvSpPr>
        <p:spPr>
          <a:xfrm>
            <a:off x="2286000" y="357120"/>
            <a:ext cx="6171840" cy="6017400"/>
          </a:xfrm>
          <a:prstGeom prst="rect">
            <a:avLst/>
          </a:prstGeom>
        </p:spPr>
        <p:txBody>
          <a:bodyPr anchor="ctr" bIns="45000" lIns="90000" rIns="90000" tIns="45000"/>
          <a:p>
            <a:pPr algn="ctr">
              <a:lnSpc>
                <a:spcPct val="100000"/>
              </a:lnSpc>
            </a:pPr>
            <a:r>
              <a:rPr b="1" i="1" lang="ru-RU" sz="4400">
                <a:solidFill>
                  <a:srgbClr val="c00000"/>
                </a:solidFill>
                <a:latin typeface="Times New Roman"/>
              </a:rPr>
              <a:t>Жауап: </a:t>
            </a:r>
            <a:r>
              <a:rPr b="1" i="1" lang="ru-RU" sz="4400">
                <a:solidFill>
                  <a:srgbClr val="000000"/>
                </a:solidFill>
                <a:latin typeface="Times New Roman"/>
              </a:rPr>
              <a:t>H0  гипотезасы қолданылады. Б қатысушының дұрыс емес болжамдарын иеленуі кездейсоқ болып табылады</a:t>
            </a:r>
            <a:endParaRPr/>
          </a:p>
        </p:txBody>
      </p:sp>
      <p:sp>
        <p:nvSpPr>
          <p:cNvPr id="205" name="TextShape 2"/>
          <p:cNvSpPr txBox="1"/>
          <p:nvPr/>
        </p:nvSpPr>
        <p:spPr>
          <a:xfrm>
            <a:off x="1325520" y="4928760"/>
            <a:ext cx="609120" cy="517320"/>
          </a:xfrm>
          <a:prstGeom prst="rect">
            <a:avLst/>
          </a:prstGeom>
        </p:spPr>
        <p:txBody>
          <a:bodyPr anchor="ctr" bIns="45000" lIns="90000" rIns="90000" tIns="45000"/>
          <a:p>
            <a:pPr algn="ctr">
              <a:lnSpc>
                <a:spcPct val="100000"/>
              </a:lnSpc>
            </a:pPr>
            <a:fld id="{AC2248DB-0DDE-4638-9AD5-F846C5A845AA}" type="slidenum">
              <a:rPr b="1" lang="ru-RU" sz="1400">
                <a:solidFill>
                  <a:srgbClr val="ffffff"/>
                </a:solidFill>
                <a:latin typeface="Century Schoolbook"/>
              </a:rPr>
              <a:t>&lt;номер&gt;</a:t>
            </a:fld>
            <a:endParaRPr/>
          </a:p>
        </p:txBody>
      </p:sp>
    </p:spTree>
  </p:cSld>
  <p:transition spd="slow">
    <p:pull dir="ru"/>
  </p:transition>
</p:sld>
</file>

<file path=ppt/slides/slide27.xml><?xml version="1.0" encoding="utf-8"?>
<p:sld xmlns:a="http://schemas.openxmlformats.org/drawingml/2006/main" xmlns:p="http://schemas.openxmlformats.org/presentationml/2006/main" xmlns:r="http://schemas.openxmlformats.org/officeDocument/2006/relationships">
  <p:cSld>
    <p:bg>
      <p:bgPr>
        <a:blipFill>
          <a:blip r:embed="rId1"/>
          <a:tile/>
        </a:blipFill>
      </p:bgPr>
    </p:bg>
    <p:spTree>
      <p:nvGrpSpPr>
        <p:cNvPr id="1" name=""/>
        <p:cNvGrpSpPr/>
        <p:nvPr/>
      </p:nvGrpSpPr>
      <p:grpSpPr>
        <a:xfrm>
          <a:off x="0" y="0"/>
          <a:ext cx="0" cy="0"/>
          <a:chOff x="0" y="0"/>
          <a:chExt cx="0" cy="0"/>
        </a:xfrm>
      </p:grpSpPr>
      <p:sp>
        <p:nvSpPr>
          <p:cNvPr id="206" name="TextShape 1"/>
          <p:cNvSpPr txBox="1"/>
          <p:nvPr/>
        </p:nvSpPr>
        <p:spPr>
          <a:xfrm>
            <a:off x="2286000" y="285840"/>
            <a:ext cx="6571800" cy="6286320"/>
          </a:xfrm>
          <a:prstGeom prst="rect">
            <a:avLst/>
          </a:prstGeom>
        </p:spPr>
        <p:txBody>
          <a:bodyPr bIns="45000" lIns="90000" rIns="90000" tIns="45000"/>
          <a:p>
            <a:pPr algn="ctr">
              <a:lnSpc>
                <a:spcPct val="100000"/>
              </a:lnSpc>
            </a:pPr>
            <a:r>
              <a:rPr b="1" i="1" lang="ru-RU" sz="2800">
                <a:solidFill>
                  <a:srgbClr val="c00000"/>
                </a:solidFill>
                <a:latin typeface="Times New Roman"/>
              </a:rPr>
              <a:t>M биномиалды критерийінің қолданылуы:</a:t>
            </a:r>
            <a:endParaRPr/>
          </a:p>
          <a:p>
            <a:pPr>
              <a:lnSpc>
                <a:spcPct val="100000"/>
              </a:lnSpc>
              <a:buSzPct val="25000"/>
              <a:buFont typeface="Century Schoolbook"/>
              <a:buAutoNum type="arabicPeriod"/>
            </a:pPr>
            <a:r>
              <a:rPr b="1" i="1" lang="ru-RU" sz="2800">
                <a:solidFill>
                  <a:srgbClr val="000000"/>
                </a:solidFill>
                <a:latin typeface="Times New Roman"/>
              </a:rPr>
              <a:t>Формула бойынша теоретикалық жиіліктің кездесу эффектісін анықтау.</a:t>
            </a:r>
            <a:endParaRPr/>
          </a:p>
          <a:p>
            <a:pPr algn="ctr">
              <a:lnSpc>
                <a:spcPct val="100000"/>
              </a:lnSpc>
            </a:pPr>
            <a:r>
              <a:rPr b="1" i="1" lang="ru-RU" sz="3000">
                <a:solidFill>
                  <a:srgbClr val="000000"/>
                </a:solidFill>
                <a:latin typeface="Times New Roman"/>
              </a:rPr>
              <a:t>Fтеор=n·Р</a:t>
            </a:r>
            <a:endParaRPr/>
          </a:p>
          <a:p>
            <a:pPr>
              <a:lnSpc>
                <a:spcPct val="100000"/>
              </a:lnSpc>
            </a:pPr>
            <a:r>
              <a:rPr b="1" i="1" lang="ru-RU" sz="2800">
                <a:solidFill>
                  <a:srgbClr val="000000"/>
                </a:solidFill>
                <a:latin typeface="Times New Roman"/>
              </a:rPr>
              <a:t>N – таңдамалыларды зерттеудегі бақылау саны.</a:t>
            </a:r>
            <a:endParaRPr/>
          </a:p>
          <a:p>
            <a:pPr>
              <a:lnSpc>
                <a:spcPct val="100000"/>
              </a:lnSpc>
            </a:pPr>
            <a:r>
              <a:rPr b="1" i="1" lang="ru-RU" sz="2800">
                <a:solidFill>
                  <a:srgbClr val="000000"/>
                </a:solidFill>
                <a:latin typeface="Times New Roman"/>
              </a:rPr>
              <a:t>Р – зерттелініп жатқан эффекттің берілу қтималдылығы.</a:t>
            </a:r>
            <a:endParaRPr/>
          </a:p>
          <a:p>
            <a:pPr algn="ctr">
              <a:lnSpc>
                <a:spcPct val="100000"/>
              </a:lnSpc>
            </a:pPr>
            <a:r>
              <a:rPr b="1" i="1" lang="ru-RU" sz="2800">
                <a:solidFill>
                  <a:srgbClr val="000000"/>
                </a:solidFill>
                <a:latin typeface="Times New Roman"/>
              </a:rPr>
              <a:t> </a:t>
            </a:r>
            <a:r>
              <a:rPr b="1" i="1" lang="ru-RU" sz="2800">
                <a:solidFill>
                  <a:srgbClr val="000000"/>
                </a:solidFill>
                <a:latin typeface="Times New Roman"/>
              </a:rPr>
              <a:t>Егер биномиалды критерий қолдануға тиімді болмаса, басқа критерийлерді қолдануға болады.</a:t>
            </a:r>
            <a:endParaRPr/>
          </a:p>
        </p:txBody>
      </p:sp>
      <p:sp>
        <p:nvSpPr>
          <p:cNvPr id="207" name="TextShape 2"/>
          <p:cNvSpPr txBox="1"/>
          <p:nvPr/>
        </p:nvSpPr>
        <p:spPr>
          <a:xfrm>
            <a:off x="1325520" y="4928760"/>
            <a:ext cx="609120" cy="517320"/>
          </a:xfrm>
          <a:prstGeom prst="rect">
            <a:avLst/>
          </a:prstGeom>
        </p:spPr>
        <p:txBody>
          <a:bodyPr anchor="ctr" bIns="45000" lIns="90000" rIns="90000" tIns="45000"/>
          <a:p>
            <a:pPr algn="ctr">
              <a:lnSpc>
                <a:spcPct val="100000"/>
              </a:lnSpc>
            </a:pPr>
            <a:fld id="{95C6E115-14D5-4D07-A31A-BAA35F02B356}" type="slidenum">
              <a:rPr b="1" lang="ru-RU" sz="1400">
                <a:solidFill>
                  <a:srgbClr val="ffffff"/>
                </a:solidFill>
                <a:latin typeface="Century Schoolbook"/>
              </a:rPr>
              <a:t>&lt;номер&gt;</a:t>
            </a:fld>
            <a:endParaRPr/>
          </a:p>
        </p:txBody>
      </p:sp>
    </p:spTree>
  </p:cSld>
  <p:transition spd="slow">
    <p:wipe dir="l"/>
  </p:transition>
</p:sld>
</file>

<file path=ppt/slides/slide28.xml><?xml version="1.0" encoding="utf-8"?>
<p:sld xmlns:a="http://schemas.openxmlformats.org/drawingml/2006/main" xmlns:p="http://schemas.openxmlformats.org/presentationml/2006/main" xmlns:r="http://schemas.openxmlformats.org/officeDocument/2006/relationships">
  <p:cSld>
    <p:bg>
      <p:bgPr>
        <a:blipFill>
          <a:blip r:embed="rId1"/>
          <a:tile/>
        </a:blipFill>
      </p:bgPr>
    </p:bg>
    <p:spTree>
      <p:nvGrpSpPr>
        <p:cNvPr id="1" name=""/>
        <p:cNvGrpSpPr/>
        <p:nvPr/>
      </p:nvGrpSpPr>
      <p:grpSpPr>
        <a:xfrm>
          <a:off x="0" y="0"/>
          <a:ext cx="0" cy="0"/>
          <a:chOff x="0" y="0"/>
          <a:chExt cx="0" cy="0"/>
        </a:xfrm>
      </p:grpSpPr>
      <p:sp>
        <p:nvSpPr>
          <p:cNvPr id="208" name="TextShape 1"/>
          <p:cNvSpPr txBox="1"/>
          <p:nvPr/>
        </p:nvSpPr>
        <p:spPr>
          <a:xfrm>
            <a:off x="457200" y="357120"/>
            <a:ext cx="8186400" cy="6116400"/>
          </a:xfrm>
          <a:prstGeom prst="rect">
            <a:avLst/>
          </a:prstGeom>
        </p:spPr>
        <p:txBody>
          <a:bodyPr anchor="ctr" bIns="45000" lIns="90000" rIns="90000" tIns="45000"/>
          <a:p>
            <a:pPr>
              <a:lnSpc>
                <a:spcPct val="100000"/>
              </a:lnSpc>
            </a:pPr>
            <a:r>
              <a:rPr lang="ru-RU" sz="4000">
                <a:solidFill>
                  <a:srgbClr val="000000"/>
                </a:solidFill>
                <a:latin typeface="Times New Roman"/>
              </a:rPr>
              <a:t> </a:t>
            </a:r>
            <a:r>
              <a:rPr lang="ru-RU" sz="4000">
                <a:solidFill>
                  <a:srgbClr val="000000"/>
                </a:solidFill>
                <a:latin typeface="Times New Roman"/>
              </a:rPr>
              <a:t>2. Егер m мәнділік критерийін қолдану үшін  n және Р мәндерін анықтауға бірнеше таблицалар қолданылады. Соның ішінде Табл. XVI ( Р=0,50) немесе XV ( Р&lt;0,50)</a:t>
            </a:r>
            <a:endParaRPr/>
          </a:p>
          <a:p>
            <a:pPr>
              <a:lnSpc>
                <a:spcPct val="100000"/>
              </a:lnSpc>
            </a:pPr>
            <a:r>
              <a:rPr lang="ru-RU" sz="4000">
                <a:solidFill>
                  <a:srgbClr val="000000"/>
                </a:solidFill>
                <a:latin typeface="Times New Roman"/>
              </a:rPr>
              <a:t>3. </a:t>
            </a:r>
            <a:r>
              <a:rPr lang="ru-RU" sz="4000">
                <a:solidFill>
                  <a:srgbClr val="000000"/>
                </a:solidFill>
                <a:latin typeface="Century Schoolbook"/>
              </a:rPr>
              <a:t>mэмп=</a:t>
            </a:r>
            <a:r>
              <a:rPr i="1" lang="ru-RU" sz="4000">
                <a:solidFill>
                  <a:srgbClr val="000000"/>
                </a:solidFill>
                <a:latin typeface="Century Schoolbook"/>
              </a:rPr>
              <a:t>f</a:t>
            </a:r>
            <a:r>
              <a:rPr lang="ru-RU" sz="4000">
                <a:solidFill>
                  <a:srgbClr val="000000"/>
                </a:solidFill>
                <a:latin typeface="Century Schoolbook"/>
              </a:rPr>
              <a:t>эмп таңдамалыларды зерттеуде эмприкалық жиіліктің кездесу эффектісін mэмп   деп санаймыз.</a:t>
            </a:r>
            <a:endParaRPr/>
          </a:p>
          <a:p>
            <a:pPr>
              <a:lnSpc>
                <a:spcPct val="100000"/>
              </a:lnSpc>
            </a:pPr>
            <a:endParaRPr/>
          </a:p>
        </p:txBody>
      </p:sp>
      <p:sp>
        <p:nvSpPr>
          <p:cNvPr id="209" name="TextShape 2"/>
          <p:cNvSpPr txBox="1"/>
          <p:nvPr/>
        </p:nvSpPr>
        <p:spPr>
          <a:xfrm>
            <a:off x="8129160" y="5734080"/>
            <a:ext cx="609120" cy="520920"/>
          </a:xfrm>
          <a:prstGeom prst="rect">
            <a:avLst/>
          </a:prstGeom>
        </p:spPr>
        <p:txBody>
          <a:bodyPr anchor="ctr" bIns="45000" lIns="90000" rIns="90000" tIns="45000"/>
          <a:p>
            <a:pPr algn="ctr">
              <a:lnSpc>
                <a:spcPct val="100000"/>
              </a:lnSpc>
            </a:pPr>
            <a:fld id="{48E5804E-8FE6-4B51-9DD9-7D4E538D56F9}" type="slidenum">
              <a:rPr b="1" lang="ru-RU" sz="1400">
                <a:solidFill>
                  <a:srgbClr val="ffffff"/>
                </a:solidFill>
                <a:latin typeface="Century Schoolbook"/>
              </a:rPr>
              <a:t>&lt;номер&gt;</a:t>
            </a:fld>
            <a:endParaRPr/>
          </a:p>
        </p:txBody>
      </p:sp>
    </p:spTree>
  </p:cSld>
  <p:transition spd="slow">
    <p:wheel spokes="8"/>
  </p:transition>
</p:sld>
</file>

<file path=ppt/slides/slide2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10" name="TextShape 1"/>
          <p:cNvSpPr txBox="1"/>
          <p:nvPr/>
        </p:nvSpPr>
        <p:spPr>
          <a:xfrm>
            <a:off x="2286000" y="500040"/>
            <a:ext cx="6171840" cy="5874480"/>
          </a:xfrm>
          <a:prstGeom prst="rect">
            <a:avLst/>
          </a:prstGeom>
        </p:spPr>
        <p:txBody>
          <a:bodyPr bIns="45000" lIns="90000" rIns="90000" tIns="45000"/>
          <a:p>
            <a:pPr algn="ctr">
              <a:lnSpc>
                <a:spcPct val="100000"/>
              </a:lnSpc>
            </a:pPr>
            <a:r>
              <a:rPr b="1" lang="ru-RU" sz="3000">
                <a:solidFill>
                  <a:srgbClr val="c00000"/>
                </a:solidFill>
                <a:latin typeface="Times New Roman"/>
              </a:rPr>
              <a:t>Биномиалды критерийін көбінесе парапсихология бойынша зерттеу нәтижелерін талдауда қолданылады.  Осы критерийдің көмегімен мына жағдайды салыстыруға болады, телепатиялық немесе психокинетикалық реакциялар санымен( Х) ұқсас реакциялар санын салыстыруға болады, мұнда олар таза кездейсоқтық болуы мүмкін.</a:t>
            </a:r>
            <a:endParaRPr/>
          </a:p>
        </p:txBody>
      </p:sp>
      <p:sp>
        <p:nvSpPr>
          <p:cNvPr id="211" name="TextShape 2"/>
          <p:cNvSpPr txBox="1"/>
          <p:nvPr/>
        </p:nvSpPr>
        <p:spPr>
          <a:xfrm>
            <a:off x="1325520" y="4928760"/>
            <a:ext cx="609120" cy="517320"/>
          </a:xfrm>
          <a:prstGeom prst="rect">
            <a:avLst/>
          </a:prstGeom>
        </p:spPr>
        <p:txBody>
          <a:bodyPr anchor="ctr" bIns="45000" lIns="90000" rIns="90000" tIns="45000"/>
          <a:p>
            <a:pPr algn="ctr">
              <a:lnSpc>
                <a:spcPct val="100000"/>
              </a:lnSpc>
            </a:pPr>
            <a:fld id="{8C72C52F-B029-48F0-9B4E-FA25EB6E11F6}" type="slidenum">
              <a:rPr b="1" lang="ru-RU" sz="1400">
                <a:solidFill>
                  <a:srgbClr val="ffffff"/>
                </a:solidFill>
                <a:latin typeface="Century Schoolbook"/>
              </a:rPr>
              <a:t>&lt;номер&gt;</a:t>
            </a:fld>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p:cSld>
    <p:bg>
      <p:bgPr>
        <a:blipFill>
          <a:blip r:embed="rId1"/>
          <a:stretch>
            <a:fillRect/>
          </a:stretch>
        </a:blipFill>
      </p:bgPr>
    </p:bg>
    <p:spTree>
      <p:nvGrpSpPr>
        <p:cNvPr id="1" name=""/>
        <p:cNvGrpSpPr/>
        <p:nvPr/>
      </p:nvGrpSpPr>
      <p:grpSpPr>
        <a:xfrm>
          <a:off x="0" y="0"/>
          <a:ext cx="0" cy="0"/>
          <a:chOff x="0" y="0"/>
          <a:chExt cx="0" cy="0"/>
        </a:xfrm>
      </p:grpSpPr>
      <p:sp>
        <p:nvSpPr>
          <p:cNvPr id="150" name="TextShape 1"/>
          <p:cNvSpPr txBox="1"/>
          <p:nvPr/>
        </p:nvSpPr>
        <p:spPr>
          <a:xfrm>
            <a:off x="8129160" y="5734080"/>
            <a:ext cx="609120" cy="520920"/>
          </a:xfrm>
          <a:prstGeom prst="rect">
            <a:avLst/>
          </a:prstGeom>
        </p:spPr>
        <p:txBody>
          <a:bodyPr anchor="ctr" bIns="45000" lIns="90000" rIns="90000" tIns="45000"/>
          <a:p>
            <a:pPr algn="ctr">
              <a:lnSpc>
                <a:spcPct val="100000"/>
              </a:lnSpc>
            </a:pPr>
            <a:fld id="{4DC8A780-1C82-49E2-8F74-2C721BD8EC11}" type="slidenum">
              <a:rPr b="1" lang="ru-RU" sz="1400">
                <a:solidFill>
                  <a:srgbClr val="ffffff"/>
                </a:solidFill>
                <a:latin typeface="Century Schoolbook"/>
              </a:rPr>
              <a:t>&lt;номер&gt;</a:t>
            </a:fld>
            <a:endParaRPr/>
          </a:p>
        </p:txBody>
      </p:sp>
      <p:sp>
        <p:nvSpPr>
          <p:cNvPr id="151" name="TextShape 2"/>
          <p:cNvSpPr txBox="1"/>
          <p:nvPr/>
        </p:nvSpPr>
        <p:spPr>
          <a:xfrm>
            <a:off x="457200" y="428760"/>
            <a:ext cx="7972200" cy="6045120"/>
          </a:xfrm>
          <a:prstGeom prst="rect">
            <a:avLst/>
          </a:prstGeom>
        </p:spPr>
        <p:txBody>
          <a:bodyPr bIns="45000" lIns="90000" rIns="90000" tIns="45000"/>
          <a:p>
            <a:pPr algn="ctr">
              <a:lnSpc>
                <a:spcPct val="100000"/>
              </a:lnSpc>
              <a:buSzPct val="25000"/>
              <a:buFont charset="2" typeface="Wingdings"/>
              <a:buChar char=""/>
            </a:pPr>
            <a:r>
              <a:rPr b="1" i="1" lang="ru-RU" sz="2800">
                <a:solidFill>
                  <a:srgbClr val="000000"/>
                </a:solidFill>
                <a:latin typeface="Times New Roman"/>
              </a:rPr>
              <a:t>Қолданылу шарты</a:t>
            </a:r>
            <a:endParaRPr/>
          </a:p>
          <a:p>
            <a:pPr>
              <a:lnSpc>
                <a:spcPct val="100000"/>
              </a:lnSpc>
              <a:buSzPct val="25000"/>
              <a:buFont charset="2" typeface="Wingdings"/>
              <a:buChar char=""/>
            </a:pPr>
            <a:r>
              <a:rPr b="1" i="1" lang="ru-RU" sz="2800">
                <a:solidFill>
                  <a:srgbClr val="000000"/>
                </a:solidFill>
                <a:latin typeface="Century Schoolbook"/>
              </a:rPr>
              <a:t>Жалпы тандамаларда жиіліктердің кездесу белгілерін белгілі бір белгілермен зерттеу маңызды болса, зертелушілерден тек  бір таңдаманы  зерттеу үшін бұл таңдаманы 2 бөлікке бөлуде </a:t>
            </a:r>
            <a:r>
              <a:rPr b="1" i="1" lang="ru-RU" sz="2800">
                <a:solidFill>
                  <a:srgbClr val="002060"/>
                </a:solidFill>
                <a:latin typeface="Century Schoolbook"/>
              </a:rPr>
              <a:t> </a:t>
            </a:r>
            <a:r>
              <a:rPr b="1" i="1" lang="ru-RU" sz="3000">
                <a:solidFill>
                  <a:srgbClr val="ff0000"/>
                </a:solidFill>
                <a:latin typeface="Century Schoolbook"/>
              </a:rPr>
              <a:t> критерийін </a:t>
            </a:r>
            <a:r>
              <a:rPr b="1" i="1" lang="ru-RU" sz="2800">
                <a:solidFill>
                  <a:srgbClr val="000000"/>
                </a:solidFill>
                <a:latin typeface="Century Schoolbook"/>
              </a:rPr>
              <a:t>қолданудың  қажетіде, маңызыда жоқ.</a:t>
            </a:r>
            <a:endParaRPr/>
          </a:p>
          <a:p>
            <a:pPr>
              <a:lnSpc>
                <a:spcPct val="100000"/>
              </a:lnSpc>
              <a:buSzPct val="25000"/>
              <a:buFont charset="2" typeface="Wingdings"/>
              <a:buChar char=""/>
            </a:pPr>
            <a:r>
              <a:rPr b="1" i="1" lang="ru-RU" sz="2800">
                <a:solidFill>
                  <a:srgbClr val="000000"/>
                </a:solidFill>
                <a:latin typeface="Century Schoolbook"/>
              </a:rPr>
              <a:t>Зерттеуде таңдамалылардың 30 дан кем зертелушілері  болуы бізге </a:t>
            </a:r>
            <a:r>
              <a:rPr b="1" i="1" lang="ru-RU" sz="3000">
                <a:solidFill>
                  <a:srgbClr val="ff0000"/>
                </a:solidFill>
                <a:latin typeface="Century Schoolbook"/>
              </a:rPr>
              <a:t>Х²</a:t>
            </a:r>
            <a:r>
              <a:rPr b="1" i="1" lang="ru-RU" sz="2800">
                <a:solidFill>
                  <a:srgbClr val="ff0000"/>
                </a:solidFill>
                <a:latin typeface="Century Schoolbook"/>
              </a:rPr>
              <a:t> </a:t>
            </a:r>
            <a:r>
              <a:rPr b="1" i="1" lang="ru-RU" sz="3000">
                <a:solidFill>
                  <a:srgbClr val="ff0000"/>
                </a:solidFill>
                <a:latin typeface="Century Schoolbook"/>
              </a:rPr>
              <a:t>критерийін</a:t>
            </a:r>
            <a:r>
              <a:rPr b="1" i="1" lang="ru-RU" sz="2800">
                <a:solidFill>
                  <a:srgbClr val="ff0000"/>
                </a:solidFill>
                <a:latin typeface="Century Schoolbook"/>
              </a:rPr>
              <a:t> </a:t>
            </a:r>
            <a:r>
              <a:rPr b="1" i="1" lang="ru-RU" sz="2800">
                <a:solidFill>
                  <a:srgbClr val="000000"/>
                </a:solidFill>
                <a:latin typeface="Century Schoolbook"/>
              </a:rPr>
              <a:t>қолдануға мүмкіндік бермейді.Егер тандамалыда зертелушілер  саны 30 дан асып кетсе, Біз </a:t>
            </a:r>
            <a:r>
              <a:rPr b="1" i="1" lang="ru-RU" sz="2800">
                <a:solidFill>
                  <a:srgbClr val="ff0000"/>
                </a:solidFill>
                <a:latin typeface="Century Schoolbook"/>
              </a:rPr>
              <a:t>М биномиалды критерийін</a:t>
            </a:r>
            <a:r>
              <a:rPr b="1" i="1" lang="ru-RU" sz="2800">
                <a:solidFill>
                  <a:srgbClr val="000000"/>
                </a:solidFill>
                <a:latin typeface="Century Schoolbook"/>
              </a:rPr>
              <a:t> қоладана аламыз және уақыт үнемдейміз.</a:t>
            </a:r>
            <a:endParaRPr/>
          </a:p>
        </p:txBody>
      </p:sp>
    </p:spTree>
  </p:cSld>
</p:sld>
</file>

<file path=ppt/slides/slide4.xml><?xml version="1.0" encoding="utf-8"?>
<p:sld xmlns:a="http://schemas.openxmlformats.org/drawingml/2006/main" xmlns:p="http://schemas.openxmlformats.org/presentationml/2006/main" xmlns:r="http://schemas.openxmlformats.org/officeDocument/2006/relationships">
  <p:cSld>
    <p:bg>
      <p:bgPr>
        <a:blipFill>
          <a:blip r:embed="rId1"/>
          <a:stretch>
            <a:fillRect/>
          </a:stretch>
        </a:blipFill>
      </p:bgPr>
    </p:bg>
    <p:spTree>
      <p:nvGrpSpPr>
        <p:cNvPr id="1" name=""/>
        <p:cNvGrpSpPr/>
        <p:nvPr/>
      </p:nvGrpSpPr>
      <p:grpSpPr>
        <a:xfrm>
          <a:off x="0" y="0"/>
          <a:ext cx="0" cy="0"/>
          <a:chOff x="0" y="0"/>
          <a:chExt cx="0" cy="0"/>
        </a:xfrm>
      </p:grpSpPr>
      <p:sp>
        <p:nvSpPr>
          <p:cNvPr id="152" name="TextShape 1"/>
          <p:cNvSpPr txBox="1"/>
          <p:nvPr/>
        </p:nvSpPr>
        <p:spPr>
          <a:xfrm>
            <a:off x="357120" y="428760"/>
            <a:ext cx="8429400" cy="6714720"/>
          </a:xfrm>
          <a:prstGeom prst="rect">
            <a:avLst/>
          </a:prstGeom>
        </p:spPr>
        <p:txBody>
          <a:bodyPr bIns="45000" lIns="90000" rIns="90000" tIns="45000"/>
          <a:p>
            <a:pPr algn="ctr">
              <a:lnSpc>
                <a:spcPct val="100000"/>
              </a:lnSpc>
              <a:buSzPct val="25000"/>
              <a:buFont charset="2" typeface="Wingdings"/>
              <a:buChar char=""/>
            </a:pPr>
            <a:r>
              <a:rPr b="1" lang="ru-RU" sz="2700">
                <a:solidFill>
                  <a:srgbClr val="002060"/>
                </a:solidFill>
                <a:latin typeface="Times New Roman"/>
              </a:rPr>
              <a:t>   </a:t>
            </a:r>
            <a:r>
              <a:rPr b="1" lang="ru-RU" sz="2700">
                <a:solidFill>
                  <a:srgbClr val="002060"/>
                </a:solidFill>
                <a:latin typeface="Century Schoolbook"/>
              </a:rPr>
              <a:t>Белгілер критерийі M бұлда параметрлік емес әдістердің бірі, тәуелсіз өзгергіштік сыналушылардың тапсырманы орындауына әсер етті ме соны жеңіл тексеретін әдіс. Мұнда алдыменен нәтижелері төмендеген сыналушылардың саны есептелінеді, содан кейін  оны таза кездейсоқтықтан болды деген күтілген негіздегі сандармен салыстырады (біздің жағдайда кездейсоқ жағдайдың ықтималдылығы 1:2). Одан ары қарай  осы екі санның арасындағы айырмашылық анықталады және олар қаншалықты дәлді екені де табылады.</a:t>
            </a:r>
            <a:endParaRPr/>
          </a:p>
        </p:txBody>
      </p:sp>
      <p:sp>
        <p:nvSpPr>
          <p:cNvPr id="153" name="TextShape 2"/>
          <p:cNvSpPr txBox="1"/>
          <p:nvPr/>
        </p:nvSpPr>
        <p:spPr>
          <a:xfrm>
            <a:off x="8129160" y="5734080"/>
            <a:ext cx="609120" cy="520920"/>
          </a:xfrm>
          <a:prstGeom prst="rect">
            <a:avLst/>
          </a:prstGeom>
        </p:spPr>
        <p:txBody>
          <a:bodyPr anchor="ctr" bIns="45000" lIns="90000" rIns="90000" tIns="45000"/>
          <a:p>
            <a:pPr algn="ctr">
              <a:lnSpc>
                <a:spcPct val="100000"/>
              </a:lnSpc>
            </a:pPr>
            <a:fld id="{59E188B3-C23D-4A2B-BE20-DD8335B4FD3C}" type="slidenum">
              <a:rPr b="1" lang="ru-RU" sz="1400">
                <a:solidFill>
                  <a:srgbClr val="ffffff"/>
                </a:solidFill>
                <a:latin typeface="Century Schoolbook"/>
              </a:rPr>
              <a:t>&lt;номер&gt;</a:t>
            </a:fld>
            <a:endParaRPr/>
          </a:p>
        </p:txBody>
      </p:sp>
    </p:spTree>
  </p:cSld>
  <p:timing>
    <p:tnLst>
      <p:par>
        <p:cTn dur="indefinite" id="44" nodeType="tmRoot" restart="never">
          <p:childTnLst>
            <p:seq>
              <p:cTn dur="indefinite" id="45" nodeType="mainSeq">
                <p:childTnLst>
                  <p:par>
                    <p:cTn fill="hold" id="46">
                      <p:stCondLst>
                        <p:cond delay="indefinite"/>
                      </p:stCondLst>
                      <p:childTnLst>
                        <p:par>
                          <p:cTn fill="hold" id="47">
                            <p:stCondLst>
                              <p:cond delay="0"/>
                            </p:stCondLst>
                            <p:childTnLst>
                              <p:par>
                                <p:cTn fill="hold" id="48" nodeType="clickEffect" presetClass="entr" presetID="12" presetSubtype="4">
                                  <p:stCondLst>
                                    <p:cond delay="0"/>
                                  </p:stCondLst>
                                  <p:childTnLst>
                                    <p:set>
                                      <p:cBhvr>
                                        <p:cTn dur="1" fill="hold" id="49">
                                          <p:stCondLst>
                                            <p:cond delay="0"/>
                                          </p:stCondLst>
                                        </p:cTn>
                                        <p:tgtEl>
                                          <p:spTgt spid="152">
                                            <p:txEl>
                                              <p:pRg end="494" st="0"/>
                                            </p:txEl>
                                          </p:spTgt>
                                        </p:tgtEl>
                                        <p:attrNameLst>
                                          <p:attrName>style.visibility</p:attrName>
                                        </p:attrNameLst>
                                      </p:cBhvr>
                                      <p:to>
                                        <p:strVal val="visible"/>
                                      </p:to>
                                    </p:set>
                                    <p:animEffect filter="slide(fromBottom)" transition="in">
                                      <p:cBhvr additive="repl">
                                        <p:cTn dur="500" fill="freeze" id="50"/>
                                        <p:tgtEl>
                                          <p:spTgt spid="152">
                                            <p:txEl>
                                              <p:pRg end="494"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bg>
      <p:bgPr>
        <a:blipFill>
          <a:blip r:embed="rId1"/>
          <a:stretch>
            <a:fillRect/>
          </a:stretch>
        </a:blipFill>
      </p:bgPr>
    </p:bg>
    <p:spTree>
      <p:nvGrpSpPr>
        <p:cNvPr id="1" name=""/>
        <p:cNvGrpSpPr/>
        <p:nvPr/>
      </p:nvGrpSpPr>
      <p:grpSpPr>
        <a:xfrm>
          <a:off x="0" y="0"/>
          <a:ext cx="0" cy="0"/>
          <a:chOff x="0" y="0"/>
          <a:chExt cx="0" cy="0"/>
        </a:xfrm>
      </p:grpSpPr>
      <p:sp>
        <p:nvSpPr>
          <p:cNvPr id="154" name="TextShape 1"/>
          <p:cNvSpPr txBox="1"/>
          <p:nvPr/>
        </p:nvSpPr>
        <p:spPr>
          <a:xfrm>
            <a:off x="285840" y="500040"/>
            <a:ext cx="8857800" cy="6357600"/>
          </a:xfrm>
          <a:prstGeom prst="rect">
            <a:avLst/>
          </a:prstGeom>
        </p:spPr>
        <p:txBody>
          <a:bodyPr bIns="45000" lIns="90000" rIns="90000" tIns="45000"/>
          <a:p>
            <a:pPr>
              <a:lnSpc>
                <a:spcPct val="100000"/>
              </a:lnSpc>
              <a:buSzPct val="25000"/>
              <a:buFont charset="2" typeface="Wingdings"/>
              <a:buChar char=""/>
            </a:pPr>
            <a:r>
              <a:rPr b="1" i="1" lang="ru-RU" sz="3000">
                <a:solidFill>
                  <a:srgbClr val="000000"/>
                </a:solidFill>
                <a:latin typeface="Times New Roman"/>
              </a:rPr>
              <a:t>   </a:t>
            </a:r>
            <a:r>
              <a:rPr b="1" i="1" lang="ru-RU" sz="3000">
                <a:solidFill>
                  <a:srgbClr val="000000"/>
                </a:solidFill>
                <a:latin typeface="Century Schoolbook"/>
              </a:rPr>
              <a:t>Тиімділіктің жоғарлағанын көрсететін нәтижелерді есептеу үшін «+» белгісі бар мәндер, ал төмендегенін көрсету үшін «-» белгісі бар мәндер алынады, ал жағдайлар болмаса айырмашылықты ескермейді. Есептеу келесі формуламен есептелінеді:</a:t>
            </a:r>
            <a:endParaRPr/>
          </a:p>
          <a:p>
            <a:pPr>
              <a:lnSpc>
                <a:spcPct val="100000"/>
              </a:lnSpc>
            </a:pPr>
            <a:endParaRPr/>
          </a:p>
          <a:p>
            <a:pPr algn="ctr">
              <a:lnSpc>
                <a:spcPct val="100000"/>
              </a:lnSpc>
            </a:pPr>
            <a:endParaRPr/>
          </a:p>
          <a:p>
            <a:pPr algn="just">
              <a:lnSpc>
                <a:spcPct val="100000"/>
              </a:lnSpc>
            </a:pPr>
            <a:endParaRPr/>
          </a:p>
        </p:txBody>
      </p:sp>
      <p:sp>
        <p:nvSpPr>
          <p:cNvPr id="155" name="TextShape 2"/>
          <p:cNvSpPr txBox="1"/>
          <p:nvPr/>
        </p:nvSpPr>
        <p:spPr>
          <a:xfrm>
            <a:off x="8129160" y="5734080"/>
            <a:ext cx="609120" cy="520920"/>
          </a:xfrm>
          <a:prstGeom prst="rect">
            <a:avLst/>
          </a:prstGeom>
        </p:spPr>
        <p:txBody>
          <a:bodyPr anchor="ctr" bIns="45000" lIns="90000" rIns="90000" tIns="45000"/>
          <a:p>
            <a:pPr algn="ctr">
              <a:lnSpc>
                <a:spcPct val="100000"/>
              </a:lnSpc>
            </a:pPr>
            <a:fld id="{A119C745-2CBC-4FF3-83FC-93C135872635}" type="slidenum">
              <a:rPr b="1" lang="ru-RU" sz="1400">
                <a:solidFill>
                  <a:srgbClr val="ffffff"/>
                </a:solidFill>
                <a:latin typeface="Century Schoolbook"/>
              </a:rPr>
              <a:t>&lt;номер&gt;</a:t>
            </a:fld>
            <a:endParaRPr/>
          </a:p>
        </p:txBody>
      </p:sp>
      <p:sp>
        <p:nvSpPr>
          <p:cNvPr id="156" name="CustomShape 3"/>
          <p:cNvSpPr/>
          <p:nvPr/>
        </p:nvSpPr>
        <p:spPr>
          <a:xfrm>
            <a:off x="1857240" y="4357800"/>
            <a:ext cx="1356840" cy="1614240"/>
          </a:xfrm>
          <a:prstGeom prst="rect">
            <a:avLst/>
          </a:prstGeom>
        </p:spPr>
        <p:txBody>
          <a:bodyPr bIns="45000" lIns="90000" rIns="90000" tIns="45000"/>
          <a:p>
            <a:pPr>
              <a:lnSpc>
                <a:spcPct val="100000"/>
              </a:lnSpc>
            </a:pPr>
            <a:r>
              <a:rPr b="1" i="1" lang="ru-RU" sz="10000">
                <a:solidFill>
                  <a:srgbClr val="000000"/>
                </a:solidFill>
                <a:latin typeface="Times New Roman"/>
              </a:rPr>
              <a:t>Z</a:t>
            </a:r>
            <a:endParaRPr/>
          </a:p>
        </p:txBody>
      </p:sp>
    </p:spTree>
  </p:cSld>
  <p:timing>
    <p:tnLst>
      <p:par>
        <p:cTn dur="indefinite" id="51" nodeType="tmRoot" restart="never">
          <p:childTnLst>
            <p:seq>
              <p:cTn dur="indefinite" id="52" nodeType="mainSeq">
                <p:childTnLst>
                  <p:par>
                    <p:cTn fill="hold" id="53">
                      <p:stCondLst>
                        <p:cond delay="indefinite"/>
                      </p:stCondLst>
                      <p:childTnLst>
                        <p:par>
                          <p:cTn fill="hold" id="54">
                            <p:stCondLst>
                              <p:cond delay="0"/>
                            </p:stCondLst>
                            <p:childTnLst>
                              <p:par>
                                <p:cTn fill="hold" id="55" nodeType="clickEffect" presetClass="entr" presetID="55">
                                  <p:stCondLst>
                                    <p:cond delay="0"/>
                                  </p:stCondLst>
                                  <p:childTnLst>
                                    <p:set>
                                      <p:cBhvr>
                                        <p:cTn dur="1" fill="hold" id="56">
                                          <p:stCondLst>
                                            <p:cond delay="0"/>
                                          </p:stCondLst>
                                        </p:cTn>
                                        <p:tgtEl>
                                          <p:spTgt spid="154">
                                            <p:txEl>
                                              <p:pRg end="237" st="0"/>
                                            </p:txEl>
                                          </p:spTgt>
                                        </p:tgtEl>
                                        <p:attrNameLst>
                                          <p:attrName>style.visibility</p:attrName>
                                        </p:attrNameLst>
                                      </p:cBhvr>
                                      <p:to>
                                        <p:strVal val="visible"/>
                                      </p:to>
                                    </p:set>
                                    <p:anim calcmode="lin" valueType="num">
                                      <p:cBhvr additive="repl">
                                        <p:cTn dur="1000" fill="hold" id="57"/>
                                        <p:tgtEl>
                                          <p:spTgt spid="154">
                                            <p:txEl>
                                              <p:pRg end="237" st="0"/>
                                            </p:txEl>
                                          </p:spTgt>
                                        </p:tgtEl>
                                        <p:attrNameLst>
                                          <p:attrName/>
                                        </p:attrNameLst>
                                      </p:cBhvr>
                                      <p:tavLst>
                                        <p:tav tm="0">
                                          <p:val>
                                            <p:strVal val="#ppt_w*0.70"/>
                                          </p:val>
                                        </p:tav>
                                        <p:tav tm="100000">
                                          <p:val>
                                            <p:strVal val="#ppt_w"/>
                                          </p:val>
                                        </p:tav>
                                      </p:tavLst>
                                    </p:anim>
                                    <p:anim calcmode="lin" valueType="num">
                                      <p:cBhvr additive="repl">
                                        <p:cTn dur="1000" fill="hold" id="58"/>
                                        <p:tgtEl>
                                          <p:spTgt spid="154">
                                            <p:txEl>
                                              <p:pRg end="237" st="0"/>
                                            </p:txEl>
                                          </p:spTgt>
                                        </p:tgtEl>
                                        <p:attrNameLst>
                                          <p:attrName/>
                                        </p:attrNameLst>
                                      </p:cBhvr>
                                      <p:tavLst>
                                        <p:tav tm="0">
                                          <p:val>
                                            <p:strVal val="#ppt_h"/>
                                          </p:val>
                                        </p:tav>
                                        <p:tav tm="100000">
                                          <p:val>
                                            <p:strVal val="#ppt_h"/>
                                          </p:val>
                                        </p:tav>
                                      </p:tavLst>
                                    </p:anim>
                                    <p:animEffect filter="fade" transition="in">
                                      <p:cBhvr additive="repl">
                                        <p:cTn dur="1000" fill="freeze" id="59"/>
                                        <p:tgtEl>
                                          <p:spTgt spid="154">
                                            <p:txEl>
                                              <p:pRg end="237"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7" name="TextShape 1"/>
          <p:cNvSpPr txBox="1"/>
          <p:nvPr/>
        </p:nvSpPr>
        <p:spPr>
          <a:xfrm>
            <a:off x="457200" y="571320"/>
            <a:ext cx="8257680" cy="6286320"/>
          </a:xfrm>
          <a:prstGeom prst="rect">
            <a:avLst/>
          </a:prstGeom>
        </p:spPr>
        <p:txBody>
          <a:bodyPr bIns="45000" lIns="90000" rIns="90000" tIns="45000"/>
          <a:p>
            <a:pPr>
              <a:lnSpc>
                <a:spcPct val="100000"/>
              </a:lnSpc>
              <a:buSzPct val="25000"/>
              <a:buFont charset="2" typeface="Wingdings"/>
              <a:buChar char=""/>
            </a:pPr>
            <a:r>
              <a:rPr b="1" i="1" lang="ru-RU" sz="3200">
                <a:solidFill>
                  <a:srgbClr val="000000"/>
                </a:solidFill>
                <a:latin typeface="Times New Roman"/>
              </a:rPr>
              <a:t>Мұнда Х «плюстер» немесе «минустар» суммасы, n\2 екі шанстан біреуін беретін кездейсоқ мәнге қатысты не бір не басқа жаққа жылжу саны (мұндай ықтималдылық мысалы лаққтырылған n монета үшін). Егерде n рет ойын сүйегін лақтырса онда түсу ықтималдылығы алтыдан бір шансқа тең болады (n\6).</a:t>
            </a:r>
            <a:endParaRPr/>
          </a:p>
          <a:p>
            <a:pPr>
              <a:lnSpc>
                <a:spcPct val="100000"/>
              </a:lnSpc>
              <a:buSzPct val="25000"/>
              <a:buFont charset="2" typeface="Wingdings"/>
              <a:buChar char=""/>
            </a:pPr>
            <a:r>
              <a:rPr b="1" i="1" lang="ru-RU" sz="3200">
                <a:solidFill>
                  <a:srgbClr val="000000"/>
                </a:solidFill>
                <a:latin typeface="Times New Roman"/>
              </a:rPr>
              <a:t>0,5 ол  егерде  Х&lt;n\2 немесе Х&gt;n\2 болса онда Х-ке қосатын, түзететін коэффициент. </a:t>
            </a:r>
            <a:endParaRPr/>
          </a:p>
          <a:p>
            <a:pPr>
              <a:lnSpc>
                <a:spcPct val="100000"/>
              </a:lnSpc>
            </a:pPr>
            <a:endParaRPr/>
          </a:p>
        </p:txBody>
      </p:sp>
      <p:sp>
        <p:nvSpPr>
          <p:cNvPr id="158" name="TextShape 2"/>
          <p:cNvSpPr txBox="1"/>
          <p:nvPr/>
        </p:nvSpPr>
        <p:spPr>
          <a:xfrm>
            <a:off x="8129160" y="5734080"/>
            <a:ext cx="609120" cy="520920"/>
          </a:xfrm>
          <a:prstGeom prst="rect">
            <a:avLst/>
          </a:prstGeom>
        </p:spPr>
        <p:txBody>
          <a:bodyPr anchor="ctr" bIns="45000" lIns="90000" rIns="90000" tIns="45000"/>
          <a:p>
            <a:pPr algn="ctr">
              <a:lnSpc>
                <a:spcPct val="100000"/>
              </a:lnSpc>
            </a:pPr>
            <a:fld id="{6F57D389-EE95-4CEC-85D8-2DB4E2F5AB8A}" type="slidenum">
              <a:rPr b="1" lang="ru-RU" sz="1400">
                <a:solidFill>
                  <a:srgbClr val="ffffff"/>
                </a:solidFill>
                <a:latin typeface="Century Schoolbook"/>
              </a:rPr>
              <a:t>&lt;номер&gt;</a:t>
            </a:fld>
            <a:endParaRPr/>
          </a:p>
        </p:txBody>
      </p:sp>
    </p:spTree>
  </p:cSld>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59" name="TextShape 1"/>
          <p:cNvSpPr txBox="1"/>
          <p:nvPr/>
        </p:nvSpPr>
        <p:spPr>
          <a:xfrm>
            <a:off x="457200" y="714240"/>
            <a:ext cx="8257680" cy="6571800"/>
          </a:xfrm>
          <a:prstGeom prst="rect">
            <a:avLst/>
          </a:prstGeom>
        </p:spPr>
        <p:txBody>
          <a:bodyPr anchor="ctr" bIns="45000" lIns="90000" rIns="90000" tIns="45000"/>
          <a:p>
            <a:pPr>
              <a:lnSpc>
                <a:spcPct val="100000"/>
              </a:lnSpc>
            </a:pPr>
            <a:r>
              <a:rPr b="1" i="1" lang="ru-RU" sz="2400">
                <a:solidFill>
                  <a:srgbClr val="000000"/>
                </a:solidFill>
                <a:latin typeface="Times New Roman"/>
              </a:rPr>
              <a:t>Егерде біз экпериментте (гипотетикалық)</a:t>
            </a:r>
            <a:endParaRPr/>
          </a:p>
          <a:p>
            <a:pPr>
              <a:lnSpc>
                <a:spcPct val="100000"/>
              </a:lnSpc>
            </a:pPr>
            <a:r>
              <a:rPr b="1" i="1" lang="ru-RU" sz="2400">
                <a:solidFill>
                  <a:srgbClr val="000000"/>
                </a:solidFill>
                <a:latin typeface="Times New Roman"/>
              </a:rPr>
              <a:t>сыналушылардың нәтижелігін фон(әсерге дейін) және</a:t>
            </a:r>
            <a:endParaRPr/>
          </a:p>
          <a:p>
            <a:pPr>
              <a:lnSpc>
                <a:spcPct val="100000"/>
              </a:lnSpc>
            </a:pPr>
            <a:r>
              <a:rPr b="1" i="1" lang="ru-RU" sz="2400">
                <a:solidFill>
                  <a:srgbClr val="000000"/>
                </a:solidFill>
                <a:latin typeface="Times New Roman"/>
              </a:rPr>
              <a:t>әсерден кейін  деп салыстырсақ онда келесі қатарды</a:t>
            </a:r>
            <a:endParaRPr/>
          </a:p>
          <a:p>
            <a:pPr>
              <a:lnSpc>
                <a:spcPct val="100000"/>
              </a:lnSpc>
            </a:pPr>
            <a:r>
              <a:rPr b="1" i="1" lang="ru-RU" sz="2400">
                <a:solidFill>
                  <a:srgbClr val="000000"/>
                </a:solidFill>
                <a:latin typeface="Times New Roman"/>
              </a:rPr>
              <a:t>аламыз:</a:t>
            </a:r>
            <a:r>
              <a:rPr b="1" i="1" lang="ru-RU" sz="2400">
                <a:solidFill>
                  <a:srgbClr val="000000"/>
                </a:solidFill>
                <a:latin typeface="Times New Roman"/>
              </a:rPr>
              <a:t>
</a:t>
            </a:r>
            <a:r>
              <a:rPr b="1" i="1" lang="ru-RU" sz="2400">
                <a:solidFill>
                  <a:srgbClr val="000000"/>
                </a:solidFill>
                <a:latin typeface="Times New Roman"/>
              </a:rPr>
              <a:t> </a:t>
            </a:r>
            <a:endParaRPr/>
          </a:p>
          <a:p>
            <a:pPr algn="ctr">
              <a:lnSpc>
                <a:spcPct val="100000"/>
              </a:lnSpc>
            </a:pPr>
            <a:r>
              <a:rPr b="1" i="1" lang="ru-RU" sz="2400">
                <a:solidFill>
                  <a:srgbClr val="000000"/>
                </a:solidFill>
                <a:latin typeface="Times New Roman"/>
              </a:rPr>
              <a:t>Экперименттік топ</a:t>
            </a:r>
            <a:endParaRPr/>
          </a:p>
          <a:p>
            <a:pPr>
              <a:lnSpc>
                <a:spcPct val="100000"/>
              </a:lnSpc>
            </a:pPr>
            <a:r>
              <a:rPr b="1" i="1" lang="ru-RU" sz="2400">
                <a:solidFill>
                  <a:srgbClr val="000000"/>
                </a:solidFill>
                <a:latin typeface="Times New Roman"/>
              </a:rPr>
              <a:t>Фон:                  12 21 10 15 15 19 17 14 13 11 20 15 15 14 17</a:t>
            </a:r>
            <a:endParaRPr/>
          </a:p>
          <a:p>
            <a:pPr>
              <a:lnSpc>
                <a:spcPct val="100000"/>
              </a:lnSpc>
            </a:pPr>
            <a:r>
              <a:rPr b="1" i="1" lang="ru-RU" sz="2400">
                <a:solidFill>
                  <a:srgbClr val="000000"/>
                </a:solidFill>
                <a:latin typeface="Times New Roman"/>
              </a:rPr>
              <a:t>Әсерден кейін: 8  20  6   8  17 10 10  9   7   8  14  13 16 11 12</a:t>
            </a:r>
            <a:endParaRPr/>
          </a:p>
          <a:p>
            <a:pPr>
              <a:lnSpc>
                <a:spcPct val="100000"/>
              </a:lnSpc>
            </a:pPr>
            <a:r>
              <a:rPr b="1" i="1" lang="ru-RU" sz="2400">
                <a:solidFill>
                  <a:srgbClr val="000000"/>
                </a:solidFill>
                <a:latin typeface="Times New Roman"/>
              </a:rPr>
              <a:t>Белгі:                  -  -    -    -    +  -    -   -    -    -    -   -     +  -   -</a:t>
            </a:r>
            <a:endParaRPr/>
          </a:p>
          <a:p>
            <a:pPr>
              <a:lnSpc>
                <a:spcPct val="100000"/>
              </a:lnSpc>
            </a:pPr>
            <a:endParaRPr/>
          </a:p>
          <a:p>
            <a:pPr>
              <a:lnSpc>
                <a:spcPct val="100000"/>
              </a:lnSpc>
            </a:pPr>
            <a:r>
              <a:rPr b="1" i="1" lang="ru-RU" sz="2400">
                <a:solidFill>
                  <a:srgbClr val="000000"/>
                </a:solidFill>
                <a:latin typeface="Times New Roman"/>
              </a:rPr>
              <a:t>Сонымен 13 жағдайда нәтижелер нашарлады, ал 2</a:t>
            </a:r>
            <a:endParaRPr/>
          </a:p>
          <a:p>
            <a:pPr>
              <a:lnSpc>
                <a:spcPct val="100000"/>
              </a:lnSpc>
            </a:pPr>
            <a:r>
              <a:rPr b="1" i="1" lang="ru-RU" sz="2400">
                <a:solidFill>
                  <a:srgbClr val="000000"/>
                </a:solidFill>
                <a:latin typeface="Times New Roman"/>
              </a:rPr>
              <a:t>жағдайда жақсарады. Енді бізге Z ті есептеу қалды, осы</a:t>
            </a:r>
            <a:endParaRPr/>
          </a:p>
          <a:p>
            <a:pPr>
              <a:lnSpc>
                <a:spcPct val="100000"/>
              </a:lnSpc>
            </a:pPr>
            <a:r>
              <a:rPr b="1" i="1" lang="ru-RU" sz="2400">
                <a:solidFill>
                  <a:srgbClr val="000000"/>
                </a:solidFill>
                <a:latin typeface="Times New Roman"/>
              </a:rPr>
              <a:t>екі мәннің біреуі  Х немесе Z </a:t>
            </a:r>
            <a:r>
              <a:rPr b="1" i="1" lang="ru-RU" sz="2400">
                <a:solidFill>
                  <a:srgbClr val="000000"/>
                </a:solidFill>
                <a:latin typeface="Times New Roman"/>
              </a:rPr>
              <a:t>
</a:t>
            </a:r>
            <a:r>
              <a:rPr b="1" i="1" lang="ru-RU" sz="2400">
                <a:solidFill>
                  <a:srgbClr val="000000"/>
                </a:solidFill>
                <a:latin typeface="Times New Roman"/>
              </a:rPr>
              <a:t>
</a:t>
            </a:r>
            <a:r>
              <a:rPr b="1" i="1" lang="ru-RU" sz="2400">
                <a:solidFill>
                  <a:srgbClr val="000000"/>
                </a:solidFill>
                <a:latin typeface="Times New Roman"/>
              </a:rPr>
              <a:t>
</a:t>
            </a:r>
            <a:r>
              <a:rPr b="1" i="1" lang="ru-RU" sz="2400">
                <a:solidFill>
                  <a:srgbClr val="000000"/>
                </a:solidFill>
                <a:latin typeface="Times New Roman"/>
              </a:rPr>
              <a:t> </a:t>
            </a:r>
            <a:r>
              <a:rPr b="1" i="1" lang="ru-RU" sz="2400">
                <a:solidFill>
                  <a:srgbClr val="000000"/>
                </a:solidFill>
                <a:latin typeface="Times New Roman"/>
              </a:rPr>
              <a:t>
</a:t>
            </a:r>
            <a:endParaRPr/>
          </a:p>
        </p:txBody>
      </p:sp>
      <p:sp>
        <p:nvSpPr>
          <p:cNvPr id="160" name="TextShape 2"/>
          <p:cNvSpPr txBox="1"/>
          <p:nvPr/>
        </p:nvSpPr>
        <p:spPr>
          <a:xfrm>
            <a:off x="8129160" y="5734080"/>
            <a:ext cx="609120" cy="520920"/>
          </a:xfrm>
          <a:prstGeom prst="rect">
            <a:avLst/>
          </a:prstGeom>
        </p:spPr>
        <p:txBody>
          <a:bodyPr anchor="ctr" bIns="45000" lIns="90000" rIns="90000" tIns="45000"/>
          <a:p>
            <a:pPr algn="ctr">
              <a:lnSpc>
                <a:spcPct val="100000"/>
              </a:lnSpc>
            </a:pPr>
            <a:fld id="{17659127-468D-483E-9BF8-99CDC84193B4}" type="slidenum">
              <a:rPr b="1" lang="ru-RU" sz="1400">
                <a:solidFill>
                  <a:srgbClr val="ffffff"/>
                </a:solidFill>
                <a:latin typeface="Century Schoolbook"/>
              </a:rPr>
              <a:t>&lt;номер&gt;</a:t>
            </a:fld>
            <a:endParaRPr/>
          </a:p>
        </p:txBody>
      </p:sp>
    </p:spTree>
  </p:cSld>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1" name="TextShape 1"/>
          <p:cNvSpPr txBox="1"/>
          <p:nvPr/>
        </p:nvSpPr>
        <p:spPr>
          <a:xfrm>
            <a:off x="8129160" y="5734080"/>
            <a:ext cx="609120" cy="520920"/>
          </a:xfrm>
          <a:prstGeom prst="rect">
            <a:avLst/>
          </a:prstGeom>
        </p:spPr>
        <p:txBody>
          <a:bodyPr anchor="ctr" bIns="45000" lIns="90000" rIns="90000" tIns="45000"/>
          <a:p>
            <a:pPr algn="ctr">
              <a:lnSpc>
                <a:spcPct val="100000"/>
              </a:lnSpc>
            </a:pPr>
            <a:fld id="{74A8940F-867E-4BA6-A7A9-9C670E081B83}" type="slidenum">
              <a:rPr b="1" lang="ru-RU" sz="1400">
                <a:solidFill>
                  <a:srgbClr val="ffffff"/>
                </a:solidFill>
                <a:latin typeface="Times New Roman"/>
              </a:rPr>
              <a:t>&lt;номер&gt;</a:t>
            </a:fld>
            <a:endParaRPr/>
          </a:p>
        </p:txBody>
      </p:sp>
    </p:spTree>
  </p:cSld>
</p:sld>
</file>

<file path=ppt/slides/slide9.xml><?xml version="1.0" encoding="utf-8"?>
<p:sld xmlns:a="http://schemas.openxmlformats.org/drawingml/2006/main" xmlns:p="http://schemas.openxmlformats.org/presentationml/2006/main" xmlns:r="http://schemas.openxmlformats.org/officeDocument/2006/relationships">
  <p:cSld>
    <p:bg>
      <p:bgPr>
        <a:blipFill>
          <a:blip r:embed="rId1"/>
          <a:stretch>
            <a:fillRect/>
          </a:stretch>
        </a:blipFill>
      </p:bgPr>
    </p:bg>
    <p:spTree>
      <p:nvGrpSpPr>
        <p:cNvPr id="1" name=""/>
        <p:cNvGrpSpPr/>
        <p:nvPr/>
      </p:nvGrpSpPr>
      <p:grpSpPr>
        <a:xfrm>
          <a:off x="0" y="0"/>
          <a:ext cx="0" cy="0"/>
          <a:chOff x="0" y="0"/>
          <a:chExt cx="0" cy="0"/>
        </a:xfrm>
      </p:grpSpPr>
      <p:sp>
        <p:nvSpPr>
          <p:cNvPr id="162" name="CustomShape 1"/>
          <p:cNvSpPr/>
          <p:nvPr/>
        </p:nvSpPr>
        <p:spPr>
          <a:xfrm>
            <a:off x="0" y="0"/>
            <a:ext cx="9143640" cy="6857640"/>
          </a:xfrm>
          <a:prstGeom prst="ellipseRibbon">
            <a:avLst>
              <a:gd fmla="val 25000" name="adj1"/>
              <a:gd fmla="val 50000" name="adj2"/>
              <a:gd fmla="val 12500" name="adj3"/>
            </a:avLst>
          </a:prstGeom>
          <a:solidFill>
            <a:srgbClr val="f5cd2d"/>
          </a:solidFill>
          <a:ln w="34920">
            <a:solidFill>
              <a:srgbClr val="ffffff"/>
            </a:solidFill>
            <a:round/>
          </a:ln>
        </p:spPr>
        <p:txBody>
          <a:bodyPr anchor="ctr" bIns="45000" lIns="90000" rIns="90000" tIns="45000"/>
          <a:p>
            <a:pPr algn="just">
              <a:lnSpc>
                <a:spcPct val="100000"/>
              </a:lnSpc>
            </a:pPr>
            <a:r>
              <a:rPr lang="ru-RU" sz="2000">
                <a:solidFill>
                  <a:srgbClr val="ffffff"/>
                </a:solidFill>
                <a:latin typeface="Times New Roman"/>
              </a:rPr>
              <a:t>   </a:t>
            </a:r>
            <a:endParaRPr/>
          </a:p>
        </p:txBody>
      </p:sp>
      <p:sp>
        <p:nvSpPr>
          <p:cNvPr id="163" name="TextShape 2"/>
          <p:cNvSpPr txBox="1"/>
          <p:nvPr/>
        </p:nvSpPr>
        <p:spPr>
          <a:xfrm>
            <a:off x="2286000" y="1785960"/>
            <a:ext cx="4643280" cy="4687560"/>
          </a:xfrm>
          <a:prstGeom prst="rect">
            <a:avLst/>
          </a:prstGeom>
        </p:spPr>
        <p:txBody>
          <a:bodyPr bIns="45000" lIns="90000" rIns="90000" tIns="45000"/>
          <a:p>
            <a:pPr algn="ctr">
              <a:lnSpc>
                <a:spcPct val="100000"/>
              </a:lnSpc>
            </a:pPr>
            <a:r>
              <a:rPr b="1" i="1" lang="ru-RU" sz="2600">
                <a:solidFill>
                  <a:srgbClr val="000000"/>
                </a:solidFill>
                <a:latin typeface="Times New Roman"/>
              </a:rPr>
              <a:t>Кестеден Z мәнді көрсеткендей 0,05 мәнділік деңгейі үшін 1,64 тең. Біз алған Z мәні кестелік мәннен жоғары болғандықтан (1,83) нөлдік гипотезаны жоққа шығарамыз, яғни тәуелсіз өзгергіштіктің әсерінен шынында да көз қимылы координациясы нашарлады.</a:t>
            </a:r>
            <a:endParaRPr/>
          </a:p>
        </p:txBody>
      </p:sp>
      <p:sp>
        <p:nvSpPr>
          <p:cNvPr id="164" name="TextShape 3"/>
          <p:cNvSpPr txBox="1"/>
          <p:nvPr/>
        </p:nvSpPr>
        <p:spPr>
          <a:xfrm>
            <a:off x="8129160" y="5734080"/>
            <a:ext cx="609120" cy="520920"/>
          </a:xfrm>
          <a:prstGeom prst="rect">
            <a:avLst/>
          </a:prstGeom>
        </p:spPr>
        <p:txBody>
          <a:bodyPr anchor="ctr" bIns="45000" lIns="90000" rIns="90000" tIns="45000"/>
          <a:p>
            <a:pPr algn="ctr">
              <a:lnSpc>
                <a:spcPct val="100000"/>
              </a:lnSpc>
            </a:pPr>
            <a:fld id="{2CB16EC5-CEA0-445A-9676-91D7AF52F28B}" type="slidenum">
              <a:rPr b="1" lang="ru-RU" sz="1400">
                <a:solidFill>
                  <a:srgbClr val="ffffff"/>
                </a:solidFill>
                <a:latin typeface="Century Schoolbook"/>
              </a:rPr>
              <a:t>&lt;номер&gt;</a:t>
            </a:fld>
            <a:endParaRPr/>
          </a:p>
        </p:txBody>
      </p:sp>
    </p:spTree>
  </p:cSld>
  <p:timing>
    <p:tnLst>
      <p:par>
        <p:cTn dur="indefinite" id="60" nodeType="tmRoot" restart="never">
          <p:childTnLst>
            <p:seq>
              <p:cTn dur="indefinite" id="61" nodeType="mainSeq">
                <p:childTnLst>
                  <p:par>
                    <p:cTn fill="hold" id="62">
                      <p:stCondLst>
                        <p:cond delay="indefinite"/>
                      </p:stCondLst>
                      <p:childTnLst>
                        <p:par>
                          <p:cTn fill="hold" id="63">
                            <p:stCondLst>
                              <p:cond delay="0"/>
                            </p:stCondLst>
                            <p:childTnLst>
                              <p:par>
                                <p:cTn fill="hold" id="64" nodeType="clickEffect" presetClass="entr" presetID="6" presetSubtype="16">
                                  <p:stCondLst>
                                    <p:cond delay="0"/>
                                  </p:stCondLst>
                                  <p:childTnLst>
                                    <p:set>
                                      <p:cBhvr>
                                        <p:cTn dur="1" fill="hold" id="65">
                                          <p:stCondLst>
                                            <p:cond delay="0"/>
                                          </p:stCondLst>
                                        </p:cTn>
                                        <p:tgtEl>
                                          <p:spTgt spid="162">
                                            <p:txEl>
                                              <p:pRg end="4" st="0"/>
                                            </p:txEl>
                                          </p:spTgt>
                                        </p:tgtEl>
                                        <p:attrNameLst>
                                          <p:attrName>style.visibility</p:attrName>
                                        </p:attrNameLst>
                                      </p:cBhvr>
                                      <p:to>
                                        <p:strVal val="visible"/>
                                      </p:to>
                                    </p:set>
                                    <p:animEffect filter="circle(in)" transition="out">
                                      <p:cBhvr additive="repl">
                                        <p:cTn dur="2000" fill="freeze" id="66"/>
                                        <p:tgtEl>
                                          <p:spTgt spid="162">
                                            <p:txEl>
                                              <p:pRg end="4" st="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